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91" r:id="rId3"/>
    <p:sldId id="589" r:id="rId4"/>
    <p:sldId id="592" r:id="rId5"/>
    <p:sldId id="594" r:id="rId6"/>
    <p:sldId id="595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8">
            <a:extLst>
              <a:ext uri="{FF2B5EF4-FFF2-40B4-BE49-F238E27FC236}">
                <a16:creationId xmlns:a16="http://schemas.microsoft.com/office/drawing/2014/main" id="{9695A55D-F6AD-4C0E-87AC-0B6FA6604510}"/>
              </a:ext>
            </a:extLst>
          </p:cNvPr>
          <p:cNvGrpSpPr/>
          <p:nvPr/>
        </p:nvGrpSpPr>
        <p:grpSpPr>
          <a:xfrm>
            <a:off x="-329677" y="-59371"/>
            <a:ext cx="12515858" cy="6923800"/>
            <a:chOff x="-329677" y="-59371"/>
            <a:chExt cx="12515858" cy="6923800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DB774FB0-BC6D-4A7D-AA56-A0F7411A5562}"/>
                </a:ext>
              </a:extLst>
            </p:cNvPr>
            <p:cNvSpPr/>
            <p:nvPr/>
          </p:nvSpPr>
          <p:spPr>
            <a:xfrm>
              <a:off x="-329677" y="1290913"/>
              <a:ext cx="9702798" cy="557351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8"/>
                <a:gd name="f4" fmla="val 1169"/>
                <a:gd name="f5" fmla="val 1752"/>
                <a:gd name="f6" fmla="val 928"/>
                <a:gd name="f7" fmla="val 1673"/>
                <a:gd name="f8" fmla="val 513"/>
                <a:gd name="f9" fmla="val 1487"/>
                <a:gd name="f10" fmla="val 334"/>
                <a:gd name="f11" fmla="val 1316"/>
                <a:gd name="f12" fmla="val 170"/>
                <a:gd name="f13" fmla="val 1099"/>
                <a:gd name="f14" fmla="val 43"/>
                <a:gd name="f15" fmla="val 860"/>
                <a:gd name="f16" fmla="val 22"/>
                <a:gd name="f17" fmla="val 621"/>
                <a:gd name="f18" fmla="val 341"/>
                <a:gd name="f19" fmla="val 128"/>
                <a:gd name="f20" fmla="val 199"/>
                <a:gd name="f21" fmla="val 318"/>
                <a:gd name="f22" fmla="val 586"/>
                <a:gd name="f23" fmla="val 184"/>
                <a:gd name="f24" fmla="val 965"/>
                <a:gd name="f25" fmla="val 399"/>
                <a:gd name="f26" fmla="val 1165"/>
                <a:gd name="f27" fmla="*/ f0 1 2038"/>
                <a:gd name="f28" fmla="*/ f1 1 1169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2038"/>
                <a:gd name="f35" fmla="*/ f32 1 1169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2038" h="1169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0" y="f21"/>
                  </a:cubicBezTo>
                  <a:cubicBezTo>
                    <a:pt x="f2" y="f22"/>
                    <a:pt x="f23" y="f24"/>
                    <a:pt x="f25" y="f26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A47D20C0-4BAC-4903-BC65-B3C019AFADD9}"/>
                </a:ext>
              </a:extLst>
            </p:cNvPr>
            <p:cNvSpPr/>
            <p:nvPr/>
          </p:nvSpPr>
          <p:spPr>
            <a:xfrm>
              <a:off x="670447" y="2010738"/>
              <a:ext cx="7373941" cy="48488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549"/>
                <a:gd name="f4" fmla="val 1017"/>
                <a:gd name="f5" fmla="val 1025"/>
                <a:gd name="f6" fmla="val 1016"/>
                <a:gd name="f7" fmla="val 1223"/>
                <a:gd name="f8" fmla="val 971"/>
                <a:gd name="f9" fmla="val 857"/>
                <a:gd name="f10" fmla="val 1443"/>
                <a:gd name="f11" fmla="val 592"/>
                <a:gd name="f12" fmla="val 1344"/>
                <a:gd name="f13" fmla="val 344"/>
                <a:gd name="f14" fmla="val 1041"/>
                <a:gd name="f15" fmla="val 111"/>
                <a:gd name="f16" fmla="val 782"/>
                <a:gd name="f17" fmla="val 53"/>
                <a:gd name="f18" fmla="val 545"/>
                <a:gd name="f19" fmla="val 275"/>
                <a:gd name="f20" fmla="val 117"/>
                <a:gd name="f21" fmla="val 150"/>
                <a:gd name="f22" fmla="val 329"/>
                <a:gd name="f23" fmla="val 584"/>
                <a:gd name="f24" fmla="val 243"/>
                <a:gd name="f25" fmla="val 911"/>
                <a:gd name="f26" fmla="val 477"/>
                <a:gd name="f27" fmla="*/ f0 1 1549"/>
                <a:gd name="f28" fmla="*/ f1 1 101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1549"/>
                <a:gd name="f35" fmla="*/ f32 1 1017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1549" h="1017">
                  <a:moveTo>
                    <a:pt x="f5" y="f6"/>
                  </a:moveTo>
                  <a:cubicBezTo>
                    <a:pt x="f7" y="f8"/>
                    <a:pt x="f3" y="f9"/>
                    <a:pt x="f10" y="f11"/>
                  </a:cubicBezTo>
                  <a:cubicBezTo>
                    <a:pt x="f12" y="f13"/>
                    <a:pt x="f14" y="f15"/>
                    <a:pt x="f16" y="f17"/>
                  </a:cubicBezTo>
                  <a:cubicBezTo>
                    <a:pt x="f18" y="f2"/>
                    <a:pt x="f19" y="f20"/>
                    <a:pt x="f21" y="f22"/>
                  </a:cubicBezTo>
                  <a:cubicBezTo>
                    <a:pt x="f2" y="f23"/>
                    <a:pt x="f24" y="f25"/>
                    <a:pt x="f26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8FF634B7-1A37-40EC-AFC1-018F72390125}"/>
                </a:ext>
              </a:extLst>
            </p:cNvPr>
            <p:cNvSpPr/>
            <p:nvPr/>
          </p:nvSpPr>
          <p:spPr>
            <a:xfrm>
              <a:off x="251350" y="1780903"/>
              <a:ext cx="8035920" cy="508351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88"/>
                <a:gd name="f4" fmla="val 1066"/>
                <a:gd name="f5" fmla="val 1302"/>
                <a:gd name="f6" fmla="val 1416"/>
                <a:gd name="f7" fmla="val 1024"/>
                <a:gd name="f8" fmla="val 1551"/>
                <a:gd name="f9" fmla="val 962"/>
                <a:gd name="f10" fmla="val 1613"/>
                <a:gd name="f11" fmla="val 850"/>
                <a:gd name="f12" fmla="val 715"/>
                <a:gd name="f13" fmla="val 1606"/>
                <a:gd name="f14" fmla="val 575"/>
                <a:gd name="f15" fmla="val 1517"/>
                <a:gd name="f16" fmla="val 471"/>
                <a:gd name="f17" fmla="val 1336"/>
                <a:gd name="f18" fmla="val 258"/>
                <a:gd name="f19" fmla="val 1084"/>
                <a:gd name="f20" fmla="val 62"/>
                <a:gd name="f21" fmla="val 798"/>
                <a:gd name="f22" fmla="val 28"/>
                <a:gd name="f23" fmla="val 559"/>
                <a:gd name="f24" fmla="val 317"/>
                <a:gd name="f25" fmla="val 138"/>
                <a:gd name="f26" fmla="val 181"/>
                <a:gd name="f27" fmla="val 333"/>
                <a:gd name="f28" fmla="val 592"/>
                <a:gd name="f29" fmla="val 191"/>
                <a:gd name="f30" fmla="val 907"/>
                <a:gd name="f31" fmla="val 420"/>
                <a:gd name="f32" fmla="*/ f0 1 1688"/>
                <a:gd name="f33" fmla="*/ f1 1 1066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688"/>
                <a:gd name="f40" fmla="*/ f37 1 1066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688" h="1066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3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"/>
                    <a:pt x="f24" y="f25"/>
                    <a:pt x="f26" y="f27"/>
                  </a:cubicBezTo>
                  <a:cubicBezTo>
                    <a:pt x="f2" y="f28"/>
                    <a:pt x="f29" y="f30"/>
                    <a:pt x="f31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50673354-313C-461C-B2BA-DF8C64B003F7}"/>
                </a:ext>
              </a:extLst>
            </p:cNvPr>
            <p:cNvSpPr/>
            <p:nvPr/>
          </p:nvSpPr>
          <p:spPr>
            <a:xfrm>
              <a:off x="-1060" y="542348"/>
              <a:ext cx="10334621" cy="63220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71"/>
                <a:gd name="f4" fmla="val 1326"/>
                <a:gd name="f5" fmla="val 1873"/>
                <a:gd name="f6" fmla="val 1045"/>
                <a:gd name="f7" fmla="val 1825"/>
                <a:gd name="f8" fmla="val 678"/>
                <a:gd name="f9" fmla="val 1609"/>
                <a:gd name="f10" fmla="val 473"/>
                <a:gd name="f11" fmla="val 1406"/>
                <a:gd name="f12" fmla="val 281"/>
                <a:gd name="f13" fmla="val 1159"/>
                <a:gd name="f14" fmla="val 116"/>
                <a:gd name="f15" fmla="val 880"/>
                <a:gd name="f16" fmla="val 63"/>
                <a:gd name="f17" fmla="val 545"/>
                <a:gd name="f18" fmla="val 214"/>
                <a:gd name="f19" fmla="val 161"/>
                <a:gd name="f20" fmla="val 423"/>
                <a:gd name="f21" fmla="*/ f0 1 2171"/>
                <a:gd name="f22" fmla="*/ f1 1 1326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171"/>
                <a:gd name="f29" fmla="*/ f26 1 1326"/>
                <a:gd name="f30" fmla="*/ 0 1 f28"/>
                <a:gd name="f31" fmla="*/ f24 1 f28"/>
                <a:gd name="f32" fmla="*/ 0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171" h="1326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" y="f20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01994056-4FA3-4F82-A657-E403CC0EAD44}"/>
                </a:ext>
              </a:extLst>
            </p:cNvPr>
            <p:cNvSpPr/>
            <p:nvPr/>
          </p:nvSpPr>
          <p:spPr>
            <a:xfrm>
              <a:off x="3703" y="6178747"/>
              <a:ext cx="504821" cy="6815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6"/>
                <a:gd name="f4" fmla="val 143"/>
                <a:gd name="f5" fmla="val 35"/>
                <a:gd name="f6" fmla="val 54"/>
                <a:gd name="f7" fmla="val 70"/>
                <a:gd name="f8" fmla="val 101"/>
                <a:gd name="f9" fmla="*/ f0 1 106"/>
                <a:gd name="f10" fmla="*/ f1 1 14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06"/>
                <a:gd name="f17" fmla="*/ f14 1 14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6" h="143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4764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337AD618-8B54-4D74-9B9B-043C083996CD}"/>
                </a:ext>
              </a:extLst>
            </p:cNvPr>
            <p:cNvSpPr/>
            <p:nvPr/>
          </p:nvSpPr>
          <p:spPr>
            <a:xfrm>
              <a:off x="-1060" y="-59371"/>
              <a:ext cx="11091864" cy="69238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30"/>
                <a:gd name="f4" fmla="val 1452"/>
                <a:gd name="f5" fmla="val 2046"/>
                <a:gd name="f6" fmla="val 1153"/>
                <a:gd name="f7" fmla="val 2049"/>
                <a:gd name="f8" fmla="val 821"/>
                <a:gd name="f9" fmla="val 1813"/>
                <a:gd name="f10" fmla="val 601"/>
                <a:gd name="f11" fmla="val 1569"/>
                <a:gd name="f12" fmla="val 375"/>
                <a:gd name="f13" fmla="val 1282"/>
                <a:gd name="f14" fmla="val 179"/>
                <a:gd name="f15" fmla="val 956"/>
                <a:gd name="f16" fmla="val 97"/>
                <a:gd name="f17" fmla="val 572"/>
                <a:gd name="f18" fmla="val 292"/>
                <a:gd name="f19" fmla="val 101"/>
                <a:gd name="f20" fmla="val 366"/>
                <a:gd name="f21" fmla="*/ f0 1 2330"/>
                <a:gd name="f22" fmla="*/ f1 1 1452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330"/>
                <a:gd name="f29" fmla="*/ f26 1 1452"/>
                <a:gd name="f30" fmla="*/ 0 1 f28"/>
                <a:gd name="f31" fmla="*/ f24 1 f28"/>
                <a:gd name="f32" fmla="*/ 0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330" h="1452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" y="f20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58266F9A-7D15-4219-9F77-62361D5D7C3F}"/>
                </a:ext>
              </a:extLst>
            </p:cNvPr>
            <p:cNvSpPr/>
            <p:nvPr/>
          </p:nvSpPr>
          <p:spPr>
            <a:xfrm>
              <a:off x="5426598" y="-1920"/>
              <a:ext cx="5788023" cy="68471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16"/>
                <a:gd name="f4" fmla="val 1436"/>
                <a:gd name="f5" fmla="val 1094"/>
                <a:gd name="f6" fmla="val 1114"/>
                <a:gd name="f7" fmla="val 904"/>
                <a:gd name="f8" fmla="val 770"/>
                <a:gd name="f9" fmla="val 709"/>
                <a:gd name="f10" fmla="val 551"/>
                <a:gd name="f11" fmla="val 509"/>
                <a:gd name="f12" fmla="val 327"/>
                <a:gd name="f13" fmla="val 274"/>
                <a:gd name="f14" fmla="val 127"/>
                <a:gd name="f15" fmla="*/ f0 1 1216"/>
                <a:gd name="f16" fmla="*/ f1 1 143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216"/>
                <a:gd name="f23" fmla="*/ f20 1 1436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216" h="1436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97FF07E2-2F17-41F5-A960-5221D6C2CC4F}"/>
                </a:ext>
              </a:extLst>
            </p:cNvPr>
            <p:cNvSpPr/>
            <p:nvPr/>
          </p:nvSpPr>
          <p:spPr>
            <a:xfrm>
              <a:off x="-1060" y="-1920"/>
              <a:ext cx="1057275" cy="6144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2"/>
                <a:gd name="f4" fmla="val 129"/>
                <a:gd name="f5" fmla="val 152"/>
                <a:gd name="f6" fmla="val 35"/>
                <a:gd name="f7" fmla="val 76"/>
                <a:gd name="f8" fmla="val 78"/>
                <a:gd name="f9" fmla="*/ f0 1 222"/>
                <a:gd name="f10" fmla="*/ f1 1 12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22"/>
                <a:gd name="f17" fmla="*/ f14 1 12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22" h="12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C6368E7F-7DD2-46E1-9522-E585EF530F7B}"/>
                </a:ext>
              </a:extLst>
            </p:cNvPr>
            <p:cNvSpPr/>
            <p:nvPr/>
          </p:nvSpPr>
          <p:spPr>
            <a:xfrm>
              <a:off x="5821893" y="-1920"/>
              <a:ext cx="5587998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74"/>
                <a:gd name="f4" fmla="val 1440"/>
                <a:gd name="f5" fmla="val 1067"/>
                <a:gd name="f6" fmla="val 1124"/>
                <a:gd name="f7" fmla="val 887"/>
                <a:gd name="f8" fmla="val 797"/>
                <a:gd name="f9" fmla="val 698"/>
                <a:gd name="f10" fmla="val 577"/>
                <a:gd name="f11" fmla="val 500"/>
                <a:gd name="f12" fmla="val 348"/>
                <a:gd name="f13" fmla="val 270"/>
                <a:gd name="f14" fmla="val 141"/>
                <a:gd name="f15" fmla="*/ f0 1 1174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74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74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C2B60EE4-2DE2-4B14-A8DC-6276A0EDFFBD}"/>
                </a:ext>
              </a:extLst>
            </p:cNvPr>
            <p:cNvSpPr/>
            <p:nvPr/>
          </p:nvSpPr>
          <p:spPr>
            <a:xfrm>
              <a:off x="3703" y="-6702"/>
              <a:ext cx="595310" cy="3527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5"/>
                <a:gd name="f4" fmla="val 74"/>
                <a:gd name="f5" fmla="val 85"/>
                <a:gd name="f6" fmla="val 22"/>
                <a:gd name="f7" fmla="val 43"/>
                <a:gd name="f8" fmla="val 47"/>
                <a:gd name="f9" fmla="*/ f0 1 125"/>
                <a:gd name="f10" fmla="*/ f1 1 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25"/>
                <a:gd name="f17" fmla="*/ f14 1 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25" h="74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CA2770F2-3E7B-46E0-AFCB-3EADB363506E}"/>
                </a:ext>
              </a:extLst>
            </p:cNvPr>
            <p:cNvSpPr/>
            <p:nvPr/>
          </p:nvSpPr>
          <p:spPr>
            <a:xfrm>
              <a:off x="6012390" y="-1920"/>
              <a:ext cx="5497509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5"/>
                <a:gd name="f4" fmla="val 1440"/>
                <a:gd name="f5" fmla="val 1056"/>
                <a:gd name="f6" fmla="val 1123"/>
                <a:gd name="f7" fmla="val 875"/>
                <a:gd name="f8" fmla="val 801"/>
                <a:gd name="f9" fmla="val 686"/>
                <a:gd name="f10" fmla="val 580"/>
                <a:gd name="f11" fmla="val 491"/>
                <a:gd name="f12" fmla="val 352"/>
                <a:gd name="f13" fmla="val 264"/>
                <a:gd name="f14" fmla="val 145"/>
                <a:gd name="f15" fmla="*/ f0 1 1155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55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55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8D1542F5-5CD4-4A44-AA39-7D2269AED80B}"/>
                </a:ext>
              </a:extLst>
            </p:cNvPr>
            <p:cNvSpPr/>
            <p:nvPr/>
          </p:nvSpPr>
          <p:spPr>
            <a:xfrm>
              <a:off x="-1060" y="-1920"/>
              <a:ext cx="357192" cy="2138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"/>
                <a:gd name="f4" fmla="val 45"/>
                <a:gd name="f5" fmla="val 50"/>
                <a:gd name="f6" fmla="val 14"/>
                <a:gd name="f7" fmla="val 25"/>
                <a:gd name="f8" fmla="val 29"/>
                <a:gd name="f9" fmla="*/ f0 1 75"/>
                <a:gd name="f10" fmla="*/ f1 1 4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5"/>
                <a:gd name="f17" fmla="*/ f14 1 4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5" h="45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B52914A9-2A17-49E3-963F-BB8AD73E31D0}"/>
                </a:ext>
              </a:extLst>
            </p:cNvPr>
            <p:cNvSpPr/>
            <p:nvPr/>
          </p:nvSpPr>
          <p:spPr>
            <a:xfrm>
              <a:off x="6210824" y="-6702"/>
              <a:ext cx="5522911" cy="68711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0"/>
                <a:gd name="f4" fmla="val 1441"/>
                <a:gd name="f5" fmla="val 1053"/>
                <a:gd name="f6" fmla="val 1129"/>
                <a:gd name="f7" fmla="val 892"/>
                <a:gd name="f8" fmla="val 817"/>
                <a:gd name="f9" fmla="val 705"/>
                <a:gd name="f10" fmla="val 599"/>
                <a:gd name="f11" fmla="val 503"/>
                <a:gd name="f12" fmla="val 365"/>
                <a:gd name="f13" fmla="val 270"/>
                <a:gd name="f14" fmla="val 152"/>
                <a:gd name="f15" fmla="*/ f0 1 1160"/>
                <a:gd name="f16" fmla="*/ f1 1 1441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60"/>
                <a:gd name="f23" fmla="*/ f20 1 1441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60" h="1441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59521C2E-5565-416C-8C9F-C3F62B3BCA85}"/>
                </a:ext>
              </a:extLst>
            </p:cNvPr>
            <p:cNvSpPr/>
            <p:nvPr/>
          </p:nvSpPr>
          <p:spPr>
            <a:xfrm>
              <a:off x="6463235" y="-1920"/>
              <a:ext cx="5413376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37"/>
                <a:gd name="f4" fmla="val 1440"/>
                <a:gd name="f5" fmla="val 1040"/>
                <a:gd name="f6" fmla="val 1131"/>
                <a:gd name="f7" fmla="val 883"/>
                <a:gd name="f8" fmla="val 828"/>
                <a:gd name="f9" fmla="val 698"/>
                <a:gd name="f10" fmla="val 611"/>
                <a:gd name="f11" fmla="val 498"/>
                <a:gd name="f12" fmla="val 375"/>
                <a:gd name="f13" fmla="val 268"/>
                <a:gd name="f14" fmla="val 159"/>
                <a:gd name="f15" fmla="*/ f0 1 1137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37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37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7A3E284E-CAC8-4935-8323-5A8BB6F3A75B}"/>
                </a:ext>
              </a:extLst>
            </p:cNvPr>
            <p:cNvSpPr/>
            <p:nvPr/>
          </p:nvSpPr>
          <p:spPr>
            <a:xfrm>
              <a:off x="6877577" y="-1920"/>
              <a:ext cx="5037136" cy="68615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58"/>
                <a:gd name="f4" fmla="val 1439"/>
                <a:gd name="f5" fmla="val 1011"/>
                <a:gd name="f6" fmla="val 1131"/>
                <a:gd name="f7" fmla="val 825"/>
                <a:gd name="f8" fmla="val 841"/>
                <a:gd name="f9" fmla="val 648"/>
                <a:gd name="f10" fmla="val 617"/>
                <a:gd name="f11" fmla="val 462"/>
                <a:gd name="f12" fmla="val 383"/>
                <a:gd name="f13" fmla="val 248"/>
                <a:gd name="f14" fmla="val 168"/>
                <a:gd name="f15" fmla="*/ f0 1 1058"/>
                <a:gd name="f16" fmla="*/ f1 1 143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058"/>
                <a:gd name="f23" fmla="*/ f20 1 1439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058" h="1439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0AFA9526-9DFC-437C-9FD3-06A9F8EE71C7}"/>
                </a:ext>
              </a:extLst>
            </p:cNvPr>
            <p:cNvSpPr/>
            <p:nvPr/>
          </p:nvSpPr>
          <p:spPr>
            <a:xfrm>
              <a:off x="8768291" y="-1920"/>
              <a:ext cx="3417890" cy="2742066"/>
            </a:xfrm>
            <a:custGeom>
              <a:avLst/>
              <a:gdLst>
                <a:gd name="f0" fmla="val 360"/>
                <a:gd name="f1" fmla="val w"/>
                <a:gd name="f2" fmla="val h"/>
                <a:gd name="f3" fmla="val 0"/>
                <a:gd name="f4" fmla="val 718"/>
                <a:gd name="f5" fmla="val 575"/>
                <a:gd name="f6" fmla="val 500"/>
                <a:gd name="f7" fmla="val 260"/>
                <a:gd name="f8" fmla="val 163"/>
                <a:gd name="f9" fmla="*/ f1 1 718"/>
                <a:gd name="f10" fmla="*/ f2 1 575"/>
                <a:gd name="f11" fmla="val f3"/>
                <a:gd name="f12" fmla="val f4"/>
                <a:gd name="f13" fmla="val f5"/>
                <a:gd name="f14" fmla="+- f13 0 f11"/>
                <a:gd name="f15" fmla="+- f12 0 f11"/>
                <a:gd name="f16" fmla="*/ f15 1 718"/>
                <a:gd name="f17" fmla="*/ f14 1 57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18" h="575">
                  <a:moveTo>
                    <a:pt x="f4" y="f5"/>
                  </a:moveTo>
                  <a:cubicBezTo>
                    <a:pt x="f6" y="f0"/>
                    <a:pt x="f7" y="f8"/>
                    <a:pt x="f3" y="f3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DE891B9A-BDAE-4BF4-85F8-393B5C750B66}"/>
                </a:ext>
              </a:extLst>
            </p:cNvPr>
            <p:cNvSpPr/>
            <p:nvPr/>
          </p:nvSpPr>
          <p:spPr>
            <a:xfrm>
              <a:off x="9235010" y="2871"/>
              <a:ext cx="2951161" cy="25553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536"/>
                <a:gd name="f5" fmla="val 404"/>
                <a:gd name="f6" fmla="val 314"/>
                <a:gd name="f7" fmla="val 196"/>
                <a:gd name="f8" fmla="val 138"/>
                <a:gd name="f9" fmla="*/ f0 1 620"/>
                <a:gd name="f10" fmla="*/ f1 1 536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536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536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0FA1B5A9-BE45-4569-8B27-556A8D11B3B8}"/>
                </a:ext>
              </a:extLst>
            </p:cNvPr>
            <p:cNvSpPr/>
            <p:nvPr/>
          </p:nvSpPr>
          <p:spPr>
            <a:xfrm>
              <a:off x="10020827" y="-1920"/>
              <a:ext cx="2165354" cy="1358268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455"/>
                <a:gd name="f5" fmla="val 285"/>
                <a:gd name="f6" fmla="val 153"/>
                <a:gd name="f7" fmla="val 85"/>
                <a:gd name="f8" fmla="val 308"/>
                <a:gd name="f9" fmla="*/ f1 1 455"/>
                <a:gd name="f10" fmla="*/ f2 1 285"/>
                <a:gd name="f11" fmla="val f3"/>
                <a:gd name="f12" fmla="val f4"/>
                <a:gd name="f13" fmla="val f5"/>
                <a:gd name="f14" fmla="+- f13 0 f11"/>
                <a:gd name="f15" fmla="+- f12 0 f11"/>
                <a:gd name="f16" fmla="*/ f15 1 455"/>
                <a:gd name="f17" fmla="*/ f14 1 2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5" h="285">
                  <a:moveTo>
                    <a:pt x="f3" y="f3"/>
                  </a:moveTo>
                  <a:cubicBezTo>
                    <a:pt x="f6" y="f7"/>
                    <a:pt x="f8" y="f0"/>
                    <a:pt x="f4" y="f5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DA15373C-0997-459B-B546-69A9FB846C15}"/>
                </a:ext>
              </a:extLst>
            </p:cNvPr>
            <p:cNvSpPr/>
            <p:nvPr/>
          </p:nvSpPr>
          <p:spPr>
            <a:xfrm>
              <a:off x="11290828" y="-1920"/>
              <a:ext cx="895353" cy="5346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8"/>
                <a:gd name="f4" fmla="val 112"/>
                <a:gd name="f5" fmla="val 63"/>
                <a:gd name="f6" fmla="val 36"/>
                <a:gd name="f7" fmla="val 126"/>
                <a:gd name="f8" fmla="val 73"/>
                <a:gd name="f9" fmla="*/ f0 1 188"/>
                <a:gd name="f10" fmla="*/ f1 1 11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8"/>
                <a:gd name="f17" fmla="*/ f14 1 11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8" h="112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2" name="Group 8">
            <a:extLst>
              <a:ext uri="{FF2B5EF4-FFF2-40B4-BE49-F238E27FC236}">
                <a16:creationId xmlns:a16="http://schemas.microsoft.com/office/drawing/2014/main" id="{127D4411-F902-447F-BDF3-253A1BEA10AC}"/>
              </a:ext>
            </a:extLst>
          </p:cNvPr>
          <p:cNvGrpSpPr/>
          <p:nvPr/>
        </p:nvGrpSpPr>
        <p:grpSpPr>
          <a:xfrm>
            <a:off x="1669292" y="1186479"/>
            <a:ext cx="8848337" cy="4477936"/>
            <a:chOff x="1669292" y="1186479"/>
            <a:chExt cx="8848337" cy="4477936"/>
          </a:xfrm>
        </p:grpSpPr>
        <p:sp>
          <p:nvSpPr>
            <p:cNvPr id="23" name="Rectangle 38">
              <a:extLst>
                <a:ext uri="{FF2B5EF4-FFF2-40B4-BE49-F238E27FC236}">
                  <a16:creationId xmlns:a16="http://schemas.microsoft.com/office/drawing/2014/main" id="{901DC9EB-A2FF-4833-A045-A190E580A00D}"/>
                </a:ext>
              </a:extLst>
            </p:cNvPr>
            <p:cNvSpPr/>
            <p:nvPr/>
          </p:nvSpPr>
          <p:spPr>
            <a:xfrm>
              <a:off x="1674037" y="1186479"/>
              <a:ext cx="8843592" cy="716185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4" name="Isosceles Triangle 39">
              <a:extLst>
                <a:ext uri="{FF2B5EF4-FFF2-40B4-BE49-F238E27FC236}">
                  <a16:creationId xmlns:a16="http://schemas.microsoft.com/office/drawing/2014/main" id="{6B0C39E3-28E5-4E00-B45E-E5CCC46EEBAC}"/>
                </a:ext>
              </a:extLst>
            </p:cNvPr>
            <p:cNvSpPr/>
            <p:nvPr/>
          </p:nvSpPr>
          <p:spPr>
            <a:xfrm rot="10799991">
              <a:off x="5892384" y="5313350"/>
              <a:ext cx="407237" cy="351065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5" name="Rectangle 40">
              <a:extLst>
                <a:ext uri="{FF2B5EF4-FFF2-40B4-BE49-F238E27FC236}">
                  <a16:creationId xmlns:a16="http://schemas.microsoft.com/office/drawing/2014/main" id="{5CBD2AEC-D42B-40AA-B47B-F97C424B59D0}"/>
                </a:ext>
              </a:extLst>
            </p:cNvPr>
            <p:cNvSpPr/>
            <p:nvPr/>
          </p:nvSpPr>
          <p:spPr>
            <a:xfrm>
              <a:off x="1669292" y="1991151"/>
              <a:ext cx="8845667" cy="3322198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8DB17769-D2D2-483F-B8E1-125AAE7BA4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59232" y="2075505"/>
            <a:ext cx="8679914" cy="1748725"/>
          </a:xfrm>
        </p:spPr>
        <p:txBody>
          <a:bodyPr bIns="0" anchor="b"/>
          <a:lstStyle>
            <a:lvl1pPr>
              <a:lnSpc>
                <a:spcPct val="80000"/>
              </a:lnSpc>
              <a:defRPr sz="5400"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605703BD-6950-4FDC-A2EC-D19C37D713E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59232" y="3906261"/>
            <a:ext cx="8673431" cy="1322588"/>
          </a:xfrm>
        </p:spPr>
        <p:txBody>
          <a:bodyPr tIns="0" anchorCtr="1"/>
          <a:lstStyle>
            <a:lvl1pPr marL="0" indent="0" algn="ctr">
              <a:lnSpc>
                <a:spcPct val="100000"/>
              </a:lnSpc>
              <a:buNone/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5637A7D5-5FC7-4E9E-8191-3AB9C83101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42FAA-1008-4D11-9E97-420F944EFEA7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11459813-8E4A-4BED-93B1-B3943A7152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 anchorCtr="1"/>
          <a:lstStyle>
            <a:lvl1pPr algn="ctr">
              <a:defRPr/>
            </a:lvl1pPr>
          </a:lstStyle>
          <a:p>
            <a:pPr lvl="0"/>
            <a:endParaRPr lang="en-US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233A19FB-D4E6-4157-99D0-172190070C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3A8BFD-AEA5-4EE2-B623-F18CC93A8728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788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>
            <a:extLst>
              <a:ext uri="{FF2B5EF4-FFF2-40B4-BE49-F238E27FC236}">
                <a16:creationId xmlns:a16="http://schemas.microsoft.com/office/drawing/2014/main" id="{87FC413A-1AA9-4A0D-9FAB-6931DD009AAA}"/>
              </a:ext>
            </a:extLst>
          </p:cNvPr>
          <p:cNvGrpSpPr/>
          <p:nvPr/>
        </p:nvGrpSpPr>
        <p:grpSpPr>
          <a:xfrm>
            <a:off x="-417515" y="0"/>
            <a:ext cx="12584119" cy="6853235"/>
            <a:chOff x="-417515" y="0"/>
            <a:chExt cx="12584119" cy="685323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49E9B3B-D0AB-48D2-8492-032943586F05}"/>
                </a:ext>
              </a:extLst>
            </p:cNvPr>
            <p:cNvSpPr/>
            <p:nvPr/>
          </p:nvSpPr>
          <p:spPr>
            <a:xfrm>
              <a:off x="1306513" y="0"/>
              <a:ext cx="3862389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13"/>
                <a:gd name="f4" fmla="val 1440"/>
                <a:gd name="f5" fmla="val 331"/>
                <a:gd name="f6" fmla="val 221"/>
                <a:gd name="f7" fmla="val 1039"/>
                <a:gd name="f8" fmla="val 435"/>
                <a:gd name="f9" fmla="*/ f0 1 81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81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81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EA217242-813F-4C2C-95BC-E55DBB4FEF24}"/>
                </a:ext>
              </a:extLst>
            </p:cNvPr>
            <p:cNvSpPr/>
            <p:nvPr/>
          </p:nvSpPr>
          <p:spPr>
            <a:xfrm>
              <a:off x="10626727" y="9528"/>
              <a:ext cx="1539877" cy="5556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4"/>
                <a:gd name="f4" fmla="val 117"/>
                <a:gd name="f5" fmla="val 223"/>
                <a:gd name="f6" fmla="val 64"/>
                <a:gd name="f7" fmla="val 107"/>
                <a:gd name="f8" fmla="val 28"/>
                <a:gd name="f9" fmla="*/ f0 1 324"/>
                <a:gd name="f10" fmla="*/ f1 1 11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4"/>
                <a:gd name="f17" fmla="*/ f14 1 11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4" h="11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3A093B9-0449-4039-B925-2359BAD81EAF}"/>
                </a:ext>
              </a:extLst>
            </p:cNvPr>
            <p:cNvSpPr/>
            <p:nvPr/>
          </p:nvSpPr>
          <p:spPr>
            <a:xfrm>
              <a:off x="10247315" y="5013326"/>
              <a:ext cx="1919289" cy="18303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4"/>
                <a:gd name="f4" fmla="val 385"/>
                <a:gd name="f5" fmla="val 146"/>
                <a:gd name="f6" fmla="val 272"/>
                <a:gd name="f7" fmla="val 285"/>
                <a:gd name="f8" fmla="val 142"/>
                <a:gd name="f9" fmla="*/ f0 1 404"/>
                <a:gd name="f10" fmla="*/ f1 1 38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04"/>
                <a:gd name="f17" fmla="*/ f14 1 3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04" h="385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0DA91FA9-1977-4691-B9FF-7F5FD41C9B2F}"/>
                </a:ext>
              </a:extLst>
            </p:cNvPr>
            <p:cNvSpPr/>
            <p:nvPr/>
          </p:nvSpPr>
          <p:spPr>
            <a:xfrm>
              <a:off x="1120770" y="0"/>
              <a:ext cx="367664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440"/>
                <a:gd name="f5" fmla="val 312"/>
                <a:gd name="f6" fmla="val 240"/>
                <a:gd name="f7" fmla="val 1034"/>
                <a:gd name="f8" fmla="val 411"/>
                <a:gd name="f9" fmla="*/ f0 1 774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74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74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5454E1CD-7D53-4948-8073-7CE05BDECD10}"/>
                </a:ext>
              </a:extLst>
            </p:cNvPr>
            <p:cNvSpPr/>
            <p:nvPr/>
          </p:nvSpPr>
          <p:spPr>
            <a:xfrm>
              <a:off x="11202991" y="9528"/>
              <a:ext cx="963613" cy="3667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"/>
                <a:gd name="f4" fmla="val 77"/>
                <a:gd name="f5" fmla="val 138"/>
                <a:gd name="f6" fmla="val 46"/>
                <a:gd name="f7" fmla="val 68"/>
                <a:gd name="f8" fmla="val 21"/>
                <a:gd name="f9" fmla="*/ f0 1 203"/>
                <a:gd name="f10" fmla="*/ f1 1 7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03"/>
                <a:gd name="f17" fmla="*/ f14 1 7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03" h="7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AD2C4742-8FEE-4CA8-969C-27A4E584DD15}"/>
                </a:ext>
              </a:extLst>
            </p:cNvPr>
            <p:cNvSpPr/>
            <p:nvPr/>
          </p:nvSpPr>
          <p:spPr>
            <a:xfrm>
              <a:off x="10494961" y="5275265"/>
              <a:ext cx="1666878" cy="15779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"/>
                <a:gd name="f4" fmla="val 332"/>
                <a:gd name="f5" fmla="val 125"/>
                <a:gd name="f6" fmla="val 232"/>
                <a:gd name="f7" fmla="val 245"/>
                <a:gd name="f8" fmla="val 121"/>
                <a:gd name="f9" fmla="*/ f0 1 351"/>
                <a:gd name="f10" fmla="*/ f1 1 33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51"/>
                <a:gd name="f17" fmla="*/ f14 1 33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1" h="33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93D12262-18B6-4779-B4E9-C41AECE0E3BF}"/>
                </a:ext>
              </a:extLst>
            </p:cNvPr>
            <p:cNvSpPr/>
            <p:nvPr/>
          </p:nvSpPr>
          <p:spPr>
            <a:xfrm>
              <a:off x="1001716" y="0"/>
              <a:ext cx="362108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"/>
                <a:gd name="f4" fmla="val 1440"/>
                <a:gd name="f5" fmla="val 308"/>
                <a:gd name="f6" fmla="val 245"/>
                <a:gd name="f7" fmla="val 1033"/>
                <a:gd name="f8" fmla="val 403"/>
                <a:gd name="f9" fmla="*/ f0 1 76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6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6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17B361A9-9A58-48A4-A229-D13349E0F1ED}"/>
                </a:ext>
              </a:extLst>
            </p:cNvPr>
            <p:cNvSpPr/>
            <p:nvPr/>
          </p:nvSpPr>
          <p:spPr>
            <a:xfrm>
              <a:off x="11501442" y="9528"/>
              <a:ext cx="665161" cy="257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4"/>
                <a:gd name="f5" fmla="val 95"/>
                <a:gd name="f6" fmla="val 34"/>
                <a:gd name="f7" fmla="val 48"/>
                <a:gd name="f8" fmla="val 16"/>
                <a:gd name="f9" fmla="*/ f0 1 140"/>
                <a:gd name="f10" fmla="*/ f1 1 5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0"/>
                <a:gd name="f17" fmla="*/ f14 1 5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0" h="54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D3C4E3BC-6DBE-428E-BFC1-AD1113E6A70D}"/>
                </a:ext>
              </a:extLst>
            </p:cNvPr>
            <p:cNvSpPr/>
            <p:nvPr/>
          </p:nvSpPr>
          <p:spPr>
            <a:xfrm>
              <a:off x="10641009" y="5408611"/>
              <a:ext cx="1525584" cy="14350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1"/>
                <a:gd name="f4" fmla="val 302"/>
                <a:gd name="f5" fmla="val 114"/>
                <a:gd name="f6" fmla="val 210"/>
                <a:gd name="f7" fmla="val 223"/>
                <a:gd name="f8" fmla="val 109"/>
                <a:gd name="f9" fmla="*/ f0 1 321"/>
                <a:gd name="f10" fmla="*/ f1 1 30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1"/>
                <a:gd name="f17" fmla="*/ f14 1 30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1" h="30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4073DADA-D3D3-4ED6-9AFE-929219496CB9}"/>
                </a:ext>
              </a:extLst>
            </p:cNvPr>
            <p:cNvSpPr/>
            <p:nvPr/>
          </p:nvSpPr>
          <p:spPr>
            <a:xfrm>
              <a:off x="1001716" y="0"/>
              <a:ext cx="324484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"/>
                <a:gd name="f4" fmla="val 1440"/>
                <a:gd name="f5" fmla="val 258"/>
                <a:gd name="f6" fmla="val 256"/>
                <a:gd name="f7" fmla="val 1041"/>
                <a:gd name="f8" fmla="val 355"/>
                <a:gd name="f9" fmla="*/ f0 1 68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414BCB6D-0B30-4B1B-AF97-845C2A51A144}"/>
                </a:ext>
              </a:extLst>
            </p:cNvPr>
            <p:cNvSpPr/>
            <p:nvPr/>
          </p:nvSpPr>
          <p:spPr>
            <a:xfrm>
              <a:off x="10802941" y="5518147"/>
              <a:ext cx="1363663" cy="13255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7"/>
                <a:gd name="f4" fmla="val 279"/>
                <a:gd name="f5" fmla="val 101"/>
                <a:gd name="f6" fmla="val 193"/>
                <a:gd name="f7" fmla="val 198"/>
                <a:gd name="f8" fmla="val 100"/>
                <a:gd name="f9" fmla="*/ f0 1 287"/>
                <a:gd name="f10" fmla="*/ f1 1 27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7"/>
                <a:gd name="f17" fmla="*/ f14 1 27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7" h="279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9105FB98-122B-406C-895A-A34C3E80E0D6}"/>
                </a:ext>
              </a:extLst>
            </p:cNvPr>
            <p:cNvSpPr/>
            <p:nvPr/>
          </p:nvSpPr>
          <p:spPr>
            <a:xfrm>
              <a:off x="888997" y="0"/>
              <a:ext cx="323056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"/>
                <a:gd name="f4" fmla="val 1440"/>
                <a:gd name="f5" fmla="val 257"/>
                <a:gd name="f6" fmla="val 265"/>
                <a:gd name="f7" fmla="val 1026"/>
                <a:gd name="f8" fmla="val 337"/>
                <a:gd name="f9" fmla="*/ f0 1 68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CE39487A-F2BF-4A22-8713-F891D0901F93}"/>
                </a:ext>
              </a:extLst>
            </p:cNvPr>
            <p:cNvSpPr/>
            <p:nvPr/>
          </p:nvSpPr>
          <p:spPr>
            <a:xfrm>
              <a:off x="10979145" y="5694361"/>
              <a:ext cx="1187448" cy="11493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0"/>
                <a:gd name="f4" fmla="val 242"/>
                <a:gd name="f5" fmla="val 88"/>
                <a:gd name="f6" fmla="val 166"/>
                <a:gd name="f7" fmla="val 172"/>
                <a:gd name="f8" fmla="val 85"/>
                <a:gd name="f9" fmla="*/ f0 1 250"/>
                <a:gd name="f10" fmla="*/ f1 1 24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50"/>
                <a:gd name="f17" fmla="*/ f14 1 24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0" h="24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503C3555-A2B4-4A82-8CC5-E6DB21BA7864}"/>
                </a:ext>
              </a:extLst>
            </p:cNvPr>
            <p:cNvSpPr/>
            <p:nvPr/>
          </p:nvSpPr>
          <p:spPr>
            <a:xfrm>
              <a:off x="484183" y="0"/>
              <a:ext cx="3421063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0"/>
                <a:gd name="f4" fmla="val 1440"/>
                <a:gd name="f5" fmla="val 316"/>
                <a:gd name="f6" fmla="val 282"/>
                <a:gd name="f7" fmla="val 1018"/>
                <a:gd name="f8" fmla="val 362"/>
                <a:gd name="f9" fmla="*/ f0 1 7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4D19885A-87C8-43BC-9167-B49F2B4CFE9D}"/>
                </a:ext>
              </a:extLst>
            </p:cNvPr>
            <p:cNvSpPr/>
            <p:nvPr/>
          </p:nvSpPr>
          <p:spPr>
            <a:xfrm>
              <a:off x="11287125" y="6049963"/>
              <a:ext cx="879479" cy="7937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"/>
                <a:gd name="f4" fmla="val 167"/>
                <a:gd name="f5" fmla="val 63"/>
                <a:gd name="f6" fmla="val 114"/>
                <a:gd name="f7" fmla="val 125"/>
                <a:gd name="f8" fmla="val 58"/>
                <a:gd name="f9" fmla="*/ f0 1 185"/>
                <a:gd name="f10" fmla="*/ f1 1 16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5"/>
                <a:gd name="f17" fmla="*/ f14 1 16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5" h="167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01941A93-2045-4A46-912F-0FBD468D8CE5}"/>
                </a:ext>
              </a:extLst>
            </p:cNvPr>
            <p:cNvSpPr/>
            <p:nvPr/>
          </p:nvSpPr>
          <p:spPr>
            <a:xfrm>
              <a:off x="598483" y="0"/>
              <a:ext cx="2717797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2"/>
                <a:gd name="f4" fmla="val 1440"/>
                <a:gd name="f5" fmla="val 213"/>
                <a:gd name="f6" fmla="val 320"/>
                <a:gd name="f7" fmla="val 979"/>
                <a:gd name="f8" fmla="val 164"/>
                <a:gd name="f9" fmla="*/ f0 1 57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7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7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BED27BF7-F11C-4BD5-9BC0-57F9EA9FBD17}"/>
                </a:ext>
              </a:extLst>
            </p:cNvPr>
            <p:cNvSpPr/>
            <p:nvPr/>
          </p:nvSpPr>
          <p:spPr>
            <a:xfrm>
              <a:off x="261939" y="0"/>
              <a:ext cx="294481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1440"/>
                <a:gd name="f5" fmla="val 248"/>
                <a:gd name="f6" fmla="val 325"/>
                <a:gd name="f7" fmla="val 960"/>
                <a:gd name="f8" fmla="val 186"/>
                <a:gd name="f9" fmla="*/ f0 1 6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799706" sp="7997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3F4E65A5-8A21-4495-8E33-BB1A4A14E98C}"/>
                </a:ext>
              </a:extLst>
            </p:cNvPr>
            <p:cNvSpPr/>
            <p:nvPr/>
          </p:nvSpPr>
          <p:spPr>
            <a:xfrm>
              <a:off x="-417515" y="0"/>
              <a:ext cx="2403472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6"/>
                <a:gd name="f4" fmla="val 1440"/>
                <a:gd name="f5" fmla="val 109"/>
                <a:gd name="f6" fmla="val 356"/>
                <a:gd name="f7" fmla="val 943"/>
                <a:gd name="f8" fmla="val 171"/>
                <a:gd name="f9" fmla="*/ f0 1 506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06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06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D8C2DA16-719D-4524-B40D-934DF0286085}"/>
                </a:ext>
              </a:extLst>
            </p:cNvPr>
            <p:cNvSpPr/>
            <p:nvPr/>
          </p:nvSpPr>
          <p:spPr>
            <a:xfrm>
              <a:off x="14292" y="9528"/>
              <a:ext cx="1771649" cy="31988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3"/>
                <a:gd name="f4" fmla="val 673"/>
                <a:gd name="f5" fmla="val 175"/>
                <a:gd name="f6" fmla="val 183"/>
                <a:gd name="f7" fmla="val 51"/>
                <a:gd name="f8" fmla="val 409"/>
                <a:gd name="f9" fmla="*/ f0 1 373"/>
                <a:gd name="f10" fmla="*/ f1 1 67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73"/>
                <a:gd name="f17" fmla="*/ f14 1 67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3" h="673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A97732A9-A7BF-48EF-8309-29706785E611}"/>
                </a:ext>
              </a:extLst>
            </p:cNvPr>
            <p:cNvSpPr/>
            <p:nvPr/>
          </p:nvSpPr>
          <p:spPr>
            <a:xfrm>
              <a:off x="4764" y="6016623"/>
              <a:ext cx="214317" cy="827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"/>
                <a:gd name="f4" fmla="val 174"/>
                <a:gd name="f5" fmla="val 11"/>
                <a:gd name="f6" fmla="val 59"/>
                <a:gd name="f7" fmla="val 26"/>
                <a:gd name="f8" fmla="val 118"/>
                <a:gd name="f9" fmla="*/ f0 1 45"/>
                <a:gd name="f10" fmla="*/ f1 1 1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5"/>
                <a:gd name="f17" fmla="*/ f14 1 1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" h="174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C5A041E0-E6CE-4930-B06D-6D203249A720}"/>
                </a:ext>
              </a:extLst>
            </p:cNvPr>
            <p:cNvSpPr/>
            <p:nvPr/>
          </p:nvSpPr>
          <p:spPr>
            <a:xfrm>
              <a:off x="14292" y="0"/>
              <a:ext cx="1562096" cy="22288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9"/>
                <a:gd name="f4" fmla="val 469"/>
                <a:gd name="f5" fmla="val 189"/>
                <a:gd name="f6" fmla="val 133"/>
                <a:gd name="f7" fmla="val 69"/>
                <a:gd name="f8" fmla="val 288"/>
                <a:gd name="f9" fmla="*/ f0 1 329"/>
                <a:gd name="f10" fmla="*/ f1 1 46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9"/>
                <a:gd name="f17" fmla="*/ f14 1 46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9" h="46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4" name="Group 21">
            <a:extLst>
              <a:ext uri="{FF2B5EF4-FFF2-40B4-BE49-F238E27FC236}">
                <a16:creationId xmlns:a16="http://schemas.microsoft.com/office/drawing/2014/main" id="{7E6862F1-BF17-4760-8AB6-CC7DCFAD5A56}"/>
              </a:ext>
            </a:extLst>
          </p:cNvPr>
          <p:cNvGrpSpPr/>
          <p:nvPr/>
        </p:nvGrpSpPr>
        <p:grpSpPr>
          <a:xfrm>
            <a:off x="800145" y="1699586"/>
            <a:ext cx="3674479" cy="3470421"/>
            <a:chOff x="800145" y="1699586"/>
            <a:chExt cx="3674479" cy="3470421"/>
          </a:xfrm>
        </p:grpSpPr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2598191C-33D7-4B86-BEE1-1BAEA9D047EF}"/>
                </a:ext>
              </a:extLst>
            </p:cNvPr>
            <p:cNvSpPr/>
            <p:nvPr/>
          </p:nvSpPr>
          <p:spPr>
            <a:xfrm>
              <a:off x="800145" y="1699586"/>
              <a:ext cx="3674479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6" name="Isosceles Triangle 22">
              <a:extLst>
                <a:ext uri="{FF2B5EF4-FFF2-40B4-BE49-F238E27FC236}">
                  <a16:creationId xmlns:a16="http://schemas.microsoft.com/office/drawing/2014/main" id="{967CCD95-4F9C-45E1-83F4-14F0E6BB2CE1}"/>
                </a:ext>
              </a:extLst>
            </p:cNvPr>
            <p:cNvSpPr/>
            <p:nvPr/>
          </p:nvSpPr>
          <p:spPr>
            <a:xfrm rot="10799991">
              <a:off x="2482477" y="4897608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F399D046-FBDA-47DD-864C-C9A85B8C4064}"/>
                </a:ext>
              </a:extLst>
            </p:cNvPr>
            <p:cNvSpPr/>
            <p:nvPr/>
          </p:nvSpPr>
          <p:spPr>
            <a:xfrm>
              <a:off x="806336" y="2275658"/>
              <a:ext cx="3668280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2E1706A1-B31E-47F8-98F7-BFD8F5D6BB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1" cy="245644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9" name="Vertical Text Placeholder 2">
            <a:extLst>
              <a:ext uri="{FF2B5EF4-FFF2-40B4-BE49-F238E27FC236}">
                <a16:creationId xmlns:a16="http://schemas.microsoft.com/office/drawing/2014/main" id="{FD38BFD1-2F33-4593-BA53-06ECF281F8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109987" y="794723"/>
            <a:ext cx="6275033" cy="525708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00D9C857-CC8C-4503-BD41-59DB9D481D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A68F49-8095-4821-88F5-A1BCAE24D90A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F73E9221-2882-452F-ABF1-934EC9F72F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005E102C-049C-41A3-B315-A401B8E18F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BBE794-2DAB-416B-9CF2-9567CB9F4106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4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>
            <a:extLst>
              <a:ext uri="{FF2B5EF4-FFF2-40B4-BE49-F238E27FC236}">
                <a16:creationId xmlns:a16="http://schemas.microsoft.com/office/drawing/2014/main" id="{4FD45D23-7C8F-4118-B435-D5C1AF19598E}"/>
              </a:ext>
            </a:extLst>
          </p:cNvPr>
          <p:cNvGrpSpPr/>
          <p:nvPr/>
        </p:nvGrpSpPr>
        <p:grpSpPr>
          <a:xfrm>
            <a:off x="0" y="0"/>
            <a:ext cx="12584108" cy="6853235"/>
            <a:chOff x="0" y="0"/>
            <a:chExt cx="12584108" cy="685323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5FDC0A0C-3B86-4DA6-8346-118AC5E4E385}"/>
                </a:ext>
              </a:extLst>
            </p:cNvPr>
            <p:cNvSpPr/>
            <p:nvPr/>
          </p:nvSpPr>
          <p:spPr>
            <a:xfrm flipH="1">
              <a:off x="6997702" y="0"/>
              <a:ext cx="3862389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13"/>
                <a:gd name="f4" fmla="val 1440"/>
                <a:gd name="f5" fmla="val 331"/>
                <a:gd name="f6" fmla="val 221"/>
                <a:gd name="f7" fmla="val 1039"/>
                <a:gd name="f8" fmla="val 435"/>
                <a:gd name="f9" fmla="*/ f0 1 81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81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81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A4865ACC-3FAA-4B2E-9FEF-E1B9DDE0CC75}"/>
                </a:ext>
              </a:extLst>
            </p:cNvPr>
            <p:cNvSpPr/>
            <p:nvPr/>
          </p:nvSpPr>
          <p:spPr>
            <a:xfrm flipH="1">
              <a:off x="0" y="9528"/>
              <a:ext cx="1539877" cy="5556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4"/>
                <a:gd name="f4" fmla="val 117"/>
                <a:gd name="f5" fmla="val 223"/>
                <a:gd name="f6" fmla="val 64"/>
                <a:gd name="f7" fmla="val 107"/>
                <a:gd name="f8" fmla="val 28"/>
                <a:gd name="f9" fmla="*/ f0 1 324"/>
                <a:gd name="f10" fmla="*/ f1 1 11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4"/>
                <a:gd name="f17" fmla="*/ f14 1 11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4" h="11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1FF08E96-03FA-4140-A253-59953619D19E}"/>
                </a:ext>
              </a:extLst>
            </p:cNvPr>
            <p:cNvSpPr/>
            <p:nvPr/>
          </p:nvSpPr>
          <p:spPr>
            <a:xfrm flipH="1">
              <a:off x="0" y="5013326"/>
              <a:ext cx="1919289" cy="18303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4"/>
                <a:gd name="f4" fmla="val 385"/>
                <a:gd name="f5" fmla="val 146"/>
                <a:gd name="f6" fmla="val 272"/>
                <a:gd name="f7" fmla="val 285"/>
                <a:gd name="f8" fmla="val 142"/>
                <a:gd name="f9" fmla="*/ f0 1 404"/>
                <a:gd name="f10" fmla="*/ f1 1 38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04"/>
                <a:gd name="f17" fmla="*/ f14 1 3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04" h="385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4DB659B3-AEF9-4E4F-82B5-CF74AA4C925E}"/>
                </a:ext>
              </a:extLst>
            </p:cNvPr>
            <p:cNvSpPr/>
            <p:nvPr/>
          </p:nvSpPr>
          <p:spPr>
            <a:xfrm flipH="1">
              <a:off x="7369177" y="0"/>
              <a:ext cx="367664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440"/>
                <a:gd name="f5" fmla="val 312"/>
                <a:gd name="f6" fmla="val 240"/>
                <a:gd name="f7" fmla="val 1034"/>
                <a:gd name="f8" fmla="val 411"/>
                <a:gd name="f9" fmla="*/ f0 1 774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74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74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6DB86D83-F8FB-4F0D-905B-C5A4025D0F50}"/>
                </a:ext>
              </a:extLst>
            </p:cNvPr>
            <p:cNvSpPr/>
            <p:nvPr/>
          </p:nvSpPr>
          <p:spPr>
            <a:xfrm flipH="1">
              <a:off x="0" y="9528"/>
              <a:ext cx="963613" cy="3667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"/>
                <a:gd name="f4" fmla="val 77"/>
                <a:gd name="f5" fmla="val 138"/>
                <a:gd name="f6" fmla="val 46"/>
                <a:gd name="f7" fmla="val 68"/>
                <a:gd name="f8" fmla="val 21"/>
                <a:gd name="f9" fmla="*/ f0 1 203"/>
                <a:gd name="f10" fmla="*/ f1 1 7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03"/>
                <a:gd name="f17" fmla="*/ f14 1 7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03" h="7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E49C8E12-92A9-4E63-8558-3D51C8ACCF4A}"/>
                </a:ext>
              </a:extLst>
            </p:cNvPr>
            <p:cNvSpPr/>
            <p:nvPr/>
          </p:nvSpPr>
          <p:spPr>
            <a:xfrm flipH="1">
              <a:off x="4764" y="5275265"/>
              <a:ext cx="1666878" cy="15779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"/>
                <a:gd name="f4" fmla="val 332"/>
                <a:gd name="f5" fmla="val 125"/>
                <a:gd name="f6" fmla="val 232"/>
                <a:gd name="f7" fmla="val 245"/>
                <a:gd name="f8" fmla="val 121"/>
                <a:gd name="f9" fmla="*/ f0 1 351"/>
                <a:gd name="f10" fmla="*/ f1 1 33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51"/>
                <a:gd name="f17" fmla="*/ f14 1 33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1" h="33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193352C8-C21E-4F99-BB10-997F017912FE}"/>
                </a:ext>
              </a:extLst>
            </p:cNvPr>
            <p:cNvSpPr/>
            <p:nvPr/>
          </p:nvSpPr>
          <p:spPr>
            <a:xfrm flipH="1">
              <a:off x="7543800" y="0"/>
              <a:ext cx="362108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"/>
                <a:gd name="f4" fmla="val 1440"/>
                <a:gd name="f5" fmla="val 308"/>
                <a:gd name="f6" fmla="val 245"/>
                <a:gd name="f7" fmla="val 1033"/>
                <a:gd name="f8" fmla="val 403"/>
                <a:gd name="f9" fmla="*/ f0 1 76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6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6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FFC770AC-8D36-49EA-9ED5-6028F803E63E}"/>
                </a:ext>
              </a:extLst>
            </p:cNvPr>
            <p:cNvSpPr/>
            <p:nvPr/>
          </p:nvSpPr>
          <p:spPr>
            <a:xfrm flipH="1">
              <a:off x="0" y="9528"/>
              <a:ext cx="665161" cy="257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4"/>
                <a:gd name="f5" fmla="val 95"/>
                <a:gd name="f6" fmla="val 34"/>
                <a:gd name="f7" fmla="val 48"/>
                <a:gd name="f8" fmla="val 16"/>
                <a:gd name="f9" fmla="*/ f0 1 140"/>
                <a:gd name="f10" fmla="*/ f1 1 5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0"/>
                <a:gd name="f17" fmla="*/ f14 1 5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0" h="54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80BD1E69-BD77-478A-8EB4-F71E8521C481}"/>
                </a:ext>
              </a:extLst>
            </p:cNvPr>
            <p:cNvSpPr/>
            <p:nvPr/>
          </p:nvSpPr>
          <p:spPr>
            <a:xfrm flipH="1">
              <a:off x="0" y="5408611"/>
              <a:ext cx="1525584" cy="14350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1"/>
                <a:gd name="f4" fmla="val 302"/>
                <a:gd name="f5" fmla="val 114"/>
                <a:gd name="f6" fmla="val 210"/>
                <a:gd name="f7" fmla="val 223"/>
                <a:gd name="f8" fmla="val 109"/>
                <a:gd name="f9" fmla="*/ f0 1 321"/>
                <a:gd name="f10" fmla="*/ f1 1 30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1"/>
                <a:gd name="f17" fmla="*/ f14 1 30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1" h="30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4B24E802-0A96-4151-B6FA-D72C9D165B90}"/>
                </a:ext>
              </a:extLst>
            </p:cNvPr>
            <p:cNvSpPr/>
            <p:nvPr/>
          </p:nvSpPr>
          <p:spPr>
            <a:xfrm flipH="1">
              <a:off x="7920039" y="0"/>
              <a:ext cx="324484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"/>
                <a:gd name="f4" fmla="val 1440"/>
                <a:gd name="f5" fmla="val 258"/>
                <a:gd name="f6" fmla="val 256"/>
                <a:gd name="f7" fmla="val 1041"/>
                <a:gd name="f8" fmla="val 355"/>
                <a:gd name="f9" fmla="*/ f0 1 68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7E5DD29-8412-42A7-B7AF-A93A7B5CC9B8}"/>
                </a:ext>
              </a:extLst>
            </p:cNvPr>
            <p:cNvSpPr/>
            <p:nvPr/>
          </p:nvSpPr>
          <p:spPr>
            <a:xfrm flipH="1">
              <a:off x="0" y="5518147"/>
              <a:ext cx="1363663" cy="13255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7"/>
                <a:gd name="f4" fmla="val 279"/>
                <a:gd name="f5" fmla="val 101"/>
                <a:gd name="f6" fmla="val 193"/>
                <a:gd name="f7" fmla="val 198"/>
                <a:gd name="f8" fmla="val 100"/>
                <a:gd name="f9" fmla="*/ f0 1 287"/>
                <a:gd name="f10" fmla="*/ f1 1 27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7"/>
                <a:gd name="f17" fmla="*/ f14 1 27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7" h="279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3EBD1EE6-3E45-4E8F-A360-8B8F6F5AD45A}"/>
                </a:ext>
              </a:extLst>
            </p:cNvPr>
            <p:cNvSpPr/>
            <p:nvPr/>
          </p:nvSpPr>
          <p:spPr>
            <a:xfrm flipH="1">
              <a:off x="8047040" y="0"/>
              <a:ext cx="323056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"/>
                <a:gd name="f4" fmla="val 1440"/>
                <a:gd name="f5" fmla="val 257"/>
                <a:gd name="f6" fmla="val 265"/>
                <a:gd name="f7" fmla="val 1026"/>
                <a:gd name="f8" fmla="val 337"/>
                <a:gd name="f9" fmla="*/ f0 1 68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7866E516-9BA3-4797-8999-A8F0CC801A64}"/>
                </a:ext>
              </a:extLst>
            </p:cNvPr>
            <p:cNvSpPr/>
            <p:nvPr/>
          </p:nvSpPr>
          <p:spPr>
            <a:xfrm flipH="1">
              <a:off x="0" y="5694361"/>
              <a:ext cx="1187448" cy="11493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0"/>
                <a:gd name="f4" fmla="val 242"/>
                <a:gd name="f5" fmla="val 88"/>
                <a:gd name="f6" fmla="val 166"/>
                <a:gd name="f7" fmla="val 172"/>
                <a:gd name="f8" fmla="val 85"/>
                <a:gd name="f9" fmla="*/ f0 1 250"/>
                <a:gd name="f10" fmla="*/ f1 1 24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50"/>
                <a:gd name="f17" fmla="*/ f14 1 24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0" h="24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CA12327C-F782-40C4-8450-500AC0D7FAA4}"/>
                </a:ext>
              </a:extLst>
            </p:cNvPr>
            <p:cNvSpPr/>
            <p:nvPr/>
          </p:nvSpPr>
          <p:spPr>
            <a:xfrm flipH="1">
              <a:off x="8261347" y="0"/>
              <a:ext cx="3421063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0"/>
                <a:gd name="f4" fmla="val 1440"/>
                <a:gd name="f5" fmla="val 316"/>
                <a:gd name="f6" fmla="val 282"/>
                <a:gd name="f7" fmla="val 1018"/>
                <a:gd name="f8" fmla="val 362"/>
                <a:gd name="f9" fmla="*/ f0 1 7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B47AD1A2-7813-4D58-A156-C4C5E21B70A3}"/>
                </a:ext>
              </a:extLst>
            </p:cNvPr>
            <p:cNvSpPr/>
            <p:nvPr/>
          </p:nvSpPr>
          <p:spPr>
            <a:xfrm flipH="1">
              <a:off x="0" y="6049963"/>
              <a:ext cx="879479" cy="7937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"/>
                <a:gd name="f4" fmla="val 167"/>
                <a:gd name="f5" fmla="val 63"/>
                <a:gd name="f6" fmla="val 114"/>
                <a:gd name="f7" fmla="val 125"/>
                <a:gd name="f8" fmla="val 58"/>
                <a:gd name="f9" fmla="*/ f0 1 185"/>
                <a:gd name="f10" fmla="*/ f1 1 16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5"/>
                <a:gd name="f17" fmla="*/ f14 1 16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5" h="167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C4C2F163-E5EB-477B-AD31-6AA94DB5128C}"/>
                </a:ext>
              </a:extLst>
            </p:cNvPr>
            <p:cNvSpPr/>
            <p:nvPr/>
          </p:nvSpPr>
          <p:spPr>
            <a:xfrm flipH="1">
              <a:off x="8850313" y="0"/>
              <a:ext cx="2717797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2"/>
                <a:gd name="f4" fmla="val 1440"/>
                <a:gd name="f5" fmla="val 213"/>
                <a:gd name="f6" fmla="val 320"/>
                <a:gd name="f7" fmla="val 979"/>
                <a:gd name="f8" fmla="val 164"/>
                <a:gd name="f9" fmla="*/ f0 1 57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7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7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3823C2DB-F9F9-489B-8F59-66596E8BFC22}"/>
                </a:ext>
              </a:extLst>
            </p:cNvPr>
            <p:cNvSpPr/>
            <p:nvPr/>
          </p:nvSpPr>
          <p:spPr>
            <a:xfrm flipH="1">
              <a:off x="8959848" y="0"/>
              <a:ext cx="294481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1440"/>
                <a:gd name="f5" fmla="val 248"/>
                <a:gd name="f6" fmla="val 325"/>
                <a:gd name="f7" fmla="val 960"/>
                <a:gd name="f8" fmla="val 186"/>
                <a:gd name="f9" fmla="*/ f0 1 6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799706" sp="7997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901DEEDA-1DE1-4553-8E87-236C06651324}"/>
                </a:ext>
              </a:extLst>
            </p:cNvPr>
            <p:cNvSpPr/>
            <p:nvPr/>
          </p:nvSpPr>
          <p:spPr>
            <a:xfrm flipH="1">
              <a:off x="10180636" y="0"/>
              <a:ext cx="2403472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6"/>
                <a:gd name="f4" fmla="val 1440"/>
                <a:gd name="f5" fmla="val 109"/>
                <a:gd name="f6" fmla="val 356"/>
                <a:gd name="f7" fmla="val 943"/>
                <a:gd name="f8" fmla="val 171"/>
                <a:gd name="f9" fmla="*/ f0 1 506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06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06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129BFDA8-97D1-4853-A409-275358691FA6}"/>
                </a:ext>
              </a:extLst>
            </p:cNvPr>
            <p:cNvSpPr/>
            <p:nvPr/>
          </p:nvSpPr>
          <p:spPr>
            <a:xfrm flipH="1">
              <a:off x="10380661" y="9528"/>
              <a:ext cx="1771649" cy="31988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3"/>
                <a:gd name="f4" fmla="val 673"/>
                <a:gd name="f5" fmla="val 175"/>
                <a:gd name="f6" fmla="val 183"/>
                <a:gd name="f7" fmla="val 51"/>
                <a:gd name="f8" fmla="val 409"/>
                <a:gd name="f9" fmla="*/ f0 1 373"/>
                <a:gd name="f10" fmla="*/ f1 1 67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73"/>
                <a:gd name="f17" fmla="*/ f14 1 67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3" h="673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0584FF76-9E40-4424-B302-B877925D582C}"/>
                </a:ext>
              </a:extLst>
            </p:cNvPr>
            <p:cNvSpPr/>
            <p:nvPr/>
          </p:nvSpPr>
          <p:spPr>
            <a:xfrm flipH="1">
              <a:off x="11947522" y="6016623"/>
              <a:ext cx="214317" cy="827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"/>
                <a:gd name="f4" fmla="val 174"/>
                <a:gd name="f5" fmla="val 11"/>
                <a:gd name="f6" fmla="val 59"/>
                <a:gd name="f7" fmla="val 26"/>
                <a:gd name="f8" fmla="val 118"/>
                <a:gd name="f9" fmla="*/ f0 1 45"/>
                <a:gd name="f10" fmla="*/ f1 1 1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5"/>
                <a:gd name="f17" fmla="*/ f14 1 1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" h="174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512A222D-A418-468D-BB62-D389A14ACFC6}"/>
                </a:ext>
              </a:extLst>
            </p:cNvPr>
            <p:cNvSpPr/>
            <p:nvPr/>
          </p:nvSpPr>
          <p:spPr>
            <a:xfrm flipH="1">
              <a:off x="10590215" y="0"/>
              <a:ext cx="1562096" cy="22288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9"/>
                <a:gd name="f4" fmla="val 469"/>
                <a:gd name="f5" fmla="val 189"/>
                <a:gd name="f6" fmla="val 133"/>
                <a:gd name="f7" fmla="val 69"/>
                <a:gd name="f8" fmla="val 288"/>
                <a:gd name="f9" fmla="*/ f0 1 329"/>
                <a:gd name="f10" fmla="*/ f1 1 46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9"/>
                <a:gd name="f17" fmla="*/ f14 1 46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9" h="46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4" name="Group 21">
            <a:extLst>
              <a:ext uri="{FF2B5EF4-FFF2-40B4-BE49-F238E27FC236}">
                <a16:creationId xmlns:a16="http://schemas.microsoft.com/office/drawing/2014/main" id="{390473FB-B30A-423C-AEDC-3BB4AB808848}"/>
              </a:ext>
            </a:extLst>
          </p:cNvPr>
          <p:cNvGrpSpPr/>
          <p:nvPr/>
        </p:nvGrpSpPr>
        <p:grpSpPr>
          <a:xfrm>
            <a:off x="7718944" y="1699586"/>
            <a:ext cx="3674479" cy="3470421"/>
            <a:chOff x="7718944" y="1699586"/>
            <a:chExt cx="3674479" cy="3470421"/>
          </a:xfrm>
        </p:grpSpPr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0916D00B-83C6-448F-BBC6-7E89B63E69BC}"/>
                </a:ext>
              </a:extLst>
            </p:cNvPr>
            <p:cNvSpPr/>
            <p:nvPr/>
          </p:nvSpPr>
          <p:spPr>
            <a:xfrm>
              <a:off x="7718944" y="1699586"/>
              <a:ext cx="3674479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6" name="Isosceles Triangle 22">
              <a:extLst>
                <a:ext uri="{FF2B5EF4-FFF2-40B4-BE49-F238E27FC236}">
                  <a16:creationId xmlns:a16="http://schemas.microsoft.com/office/drawing/2014/main" id="{2BB43A7F-64C3-4D1F-BED4-98978AE776A8}"/>
                </a:ext>
              </a:extLst>
            </p:cNvPr>
            <p:cNvSpPr/>
            <p:nvPr/>
          </p:nvSpPr>
          <p:spPr>
            <a:xfrm rot="10799991">
              <a:off x="9401284" y="4897608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0BA2963D-1D2F-440C-9023-A8DA2C4561C5}"/>
                </a:ext>
              </a:extLst>
            </p:cNvPr>
            <p:cNvSpPr/>
            <p:nvPr/>
          </p:nvSpPr>
          <p:spPr>
            <a:xfrm>
              <a:off x="7725143" y="2275658"/>
              <a:ext cx="3668280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8" name="Vertical Title 1">
            <a:extLst>
              <a:ext uri="{FF2B5EF4-FFF2-40B4-BE49-F238E27FC236}">
                <a16:creationId xmlns:a16="http://schemas.microsoft.com/office/drawing/2014/main" id="{3C85C2DB-283C-4FF5-BEB7-5C4BD4EFF0B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807439" y="2349925"/>
            <a:ext cx="3501191" cy="2456444"/>
          </a:xfrm>
        </p:spPr>
        <p:txBody>
          <a:bodyPr vert="eaVert" anchorCtr="0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9" name="Vertical Text Placeholder 2">
            <a:extLst>
              <a:ext uri="{FF2B5EF4-FFF2-40B4-BE49-F238E27FC236}">
                <a16:creationId xmlns:a16="http://schemas.microsoft.com/office/drawing/2014/main" id="{3AC7856C-BF0B-4981-8B82-7A795C0E0F4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02742" y="798444"/>
            <a:ext cx="6268623" cy="525730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F775840D-AC10-4947-AE59-ADAEAB6ACB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A1BAF1-2E6F-41DC-A8FD-CC89FEFA39D0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534DD62-E681-416C-AECE-38801EE6EA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081E9BB3-D8D4-49B3-B47B-65FE71CF24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7E4F25-6395-4751-85B4-ADEA9F52D74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4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9">
            <a:extLst>
              <a:ext uri="{FF2B5EF4-FFF2-40B4-BE49-F238E27FC236}">
                <a16:creationId xmlns:a16="http://schemas.microsoft.com/office/drawing/2014/main" id="{D8BDF6C2-4D0F-451D-9304-0B292A34273E}"/>
              </a:ext>
            </a:extLst>
          </p:cNvPr>
          <p:cNvGrpSpPr/>
          <p:nvPr/>
        </p:nvGrpSpPr>
        <p:grpSpPr>
          <a:xfrm>
            <a:off x="-417515" y="0"/>
            <a:ext cx="12584119" cy="6853235"/>
            <a:chOff x="-417515" y="0"/>
            <a:chExt cx="12584119" cy="685323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C6DCF0DE-5FFF-4335-B112-F74514D6BDEB}"/>
                </a:ext>
              </a:extLst>
            </p:cNvPr>
            <p:cNvSpPr/>
            <p:nvPr/>
          </p:nvSpPr>
          <p:spPr>
            <a:xfrm>
              <a:off x="1306513" y="0"/>
              <a:ext cx="3862389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13"/>
                <a:gd name="f4" fmla="val 1440"/>
                <a:gd name="f5" fmla="val 331"/>
                <a:gd name="f6" fmla="val 221"/>
                <a:gd name="f7" fmla="val 1039"/>
                <a:gd name="f8" fmla="val 435"/>
                <a:gd name="f9" fmla="*/ f0 1 81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81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81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30C0DF7A-9DD6-445A-A470-767F6C7CE0CC}"/>
                </a:ext>
              </a:extLst>
            </p:cNvPr>
            <p:cNvSpPr/>
            <p:nvPr/>
          </p:nvSpPr>
          <p:spPr>
            <a:xfrm>
              <a:off x="10626727" y="9528"/>
              <a:ext cx="1539877" cy="5556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4"/>
                <a:gd name="f4" fmla="val 117"/>
                <a:gd name="f5" fmla="val 223"/>
                <a:gd name="f6" fmla="val 64"/>
                <a:gd name="f7" fmla="val 107"/>
                <a:gd name="f8" fmla="val 28"/>
                <a:gd name="f9" fmla="*/ f0 1 324"/>
                <a:gd name="f10" fmla="*/ f1 1 11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4"/>
                <a:gd name="f17" fmla="*/ f14 1 11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4" h="11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A106D3F7-3DCB-4CE1-B899-81531A31CF2F}"/>
                </a:ext>
              </a:extLst>
            </p:cNvPr>
            <p:cNvSpPr/>
            <p:nvPr/>
          </p:nvSpPr>
          <p:spPr>
            <a:xfrm>
              <a:off x="10247315" y="5013326"/>
              <a:ext cx="1919289" cy="18303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4"/>
                <a:gd name="f4" fmla="val 385"/>
                <a:gd name="f5" fmla="val 146"/>
                <a:gd name="f6" fmla="val 272"/>
                <a:gd name="f7" fmla="val 285"/>
                <a:gd name="f8" fmla="val 142"/>
                <a:gd name="f9" fmla="*/ f0 1 404"/>
                <a:gd name="f10" fmla="*/ f1 1 38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04"/>
                <a:gd name="f17" fmla="*/ f14 1 3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04" h="385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8863CF23-FB7B-495F-A935-2478F9752971}"/>
                </a:ext>
              </a:extLst>
            </p:cNvPr>
            <p:cNvSpPr/>
            <p:nvPr/>
          </p:nvSpPr>
          <p:spPr>
            <a:xfrm>
              <a:off x="1120770" y="0"/>
              <a:ext cx="367664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440"/>
                <a:gd name="f5" fmla="val 312"/>
                <a:gd name="f6" fmla="val 240"/>
                <a:gd name="f7" fmla="val 1034"/>
                <a:gd name="f8" fmla="val 411"/>
                <a:gd name="f9" fmla="*/ f0 1 774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74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74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BF63B2BA-FBC4-4C58-A5FE-A8B02199D4C4}"/>
                </a:ext>
              </a:extLst>
            </p:cNvPr>
            <p:cNvSpPr/>
            <p:nvPr/>
          </p:nvSpPr>
          <p:spPr>
            <a:xfrm>
              <a:off x="11202991" y="9528"/>
              <a:ext cx="963613" cy="3667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"/>
                <a:gd name="f4" fmla="val 77"/>
                <a:gd name="f5" fmla="val 138"/>
                <a:gd name="f6" fmla="val 46"/>
                <a:gd name="f7" fmla="val 68"/>
                <a:gd name="f8" fmla="val 21"/>
                <a:gd name="f9" fmla="*/ f0 1 203"/>
                <a:gd name="f10" fmla="*/ f1 1 7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03"/>
                <a:gd name="f17" fmla="*/ f14 1 7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03" h="7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84AD6B03-EFD6-4D80-9900-36F673D991FE}"/>
                </a:ext>
              </a:extLst>
            </p:cNvPr>
            <p:cNvSpPr/>
            <p:nvPr/>
          </p:nvSpPr>
          <p:spPr>
            <a:xfrm>
              <a:off x="10494961" y="5275265"/>
              <a:ext cx="1666878" cy="15779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"/>
                <a:gd name="f4" fmla="val 332"/>
                <a:gd name="f5" fmla="val 125"/>
                <a:gd name="f6" fmla="val 232"/>
                <a:gd name="f7" fmla="val 245"/>
                <a:gd name="f8" fmla="val 121"/>
                <a:gd name="f9" fmla="*/ f0 1 351"/>
                <a:gd name="f10" fmla="*/ f1 1 33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51"/>
                <a:gd name="f17" fmla="*/ f14 1 33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1" h="33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0EAE0D3F-46AC-4C51-A2B7-48BCC654CB2C}"/>
                </a:ext>
              </a:extLst>
            </p:cNvPr>
            <p:cNvSpPr/>
            <p:nvPr/>
          </p:nvSpPr>
          <p:spPr>
            <a:xfrm>
              <a:off x="1001716" y="0"/>
              <a:ext cx="362108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"/>
                <a:gd name="f4" fmla="val 1440"/>
                <a:gd name="f5" fmla="val 308"/>
                <a:gd name="f6" fmla="val 245"/>
                <a:gd name="f7" fmla="val 1033"/>
                <a:gd name="f8" fmla="val 403"/>
                <a:gd name="f9" fmla="*/ f0 1 76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6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6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1B24A59B-4F1A-4BA5-96A2-52C5FBECFF1A}"/>
                </a:ext>
              </a:extLst>
            </p:cNvPr>
            <p:cNvSpPr/>
            <p:nvPr/>
          </p:nvSpPr>
          <p:spPr>
            <a:xfrm>
              <a:off x="11501442" y="9528"/>
              <a:ext cx="665161" cy="257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4"/>
                <a:gd name="f5" fmla="val 95"/>
                <a:gd name="f6" fmla="val 34"/>
                <a:gd name="f7" fmla="val 48"/>
                <a:gd name="f8" fmla="val 16"/>
                <a:gd name="f9" fmla="*/ f0 1 140"/>
                <a:gd name="f10" fmla="*/ f1 1 5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0"/>
                <a:gd name="f17" fmla="*/ f14 1 5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0" h="54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F2AF7AF3-2DB0-41FB-9DDB-3539BEE6B24D}"/>
                </a:ext>
              </a:extLst>
            </p:cNvPr>
            <p:cNvSpPr/>
            <p:nvPr/>
          </p:nvSpPr>
          <p:spPr>
            <a:xfrm>
              <a:off x="10641009" y="5408611"/>
              <a:ext cx="1525584" cy="14350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1"/>
                <a:gd name="f4" fmla="val 302"/>
                <a:gd name="f5" fmla="val 114"/>
                <a:gd name="f6" fmla="val 210"/>
                <a:gd name="f7" fmla="val 223"/>
                <a:gd name="f8" fmla="val 109"/>
                <a:gd name="f9" fmla="*/ f0 1 321"/>
                <a:gd name="f10" fmla="*/ f1 1 30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1"/>
                <a:gd name="f17" fmla="*/ f14 1 30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1" h="30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4A3A08A4-03BE-4A71-8B75-80B38653F7C8}"/>
                </a:ext>
              </a:extLst>
            </p:cNvPr>
            <p:cNvSpPr/>
            <p:nvPr/>
          </p:nvSpPr>
          <p:spPr>
            <a:xfrm>
              <a:off x="1001716" y="0"/>
              <a:ext cx="324484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"/>
                <a:gd name="f4" fmla="val 1440"/>
                <a:gd name="f5" fmla="val 258"/>
                <a:gd name="f6" fmla="val 256"/>
                <a:gd name="f7" fmla="val 1041"/>
                <a:gd name="f8" fmla="val 355"/>
                <a:gd name="f9" fmla="*/ f0 1 68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27C2972E-5839-4A2E-BA7B-F0FB7DEBF489}"/>
                </a:ext>
              </a:extLst>
            </p:cNvPr>
            <p:cNvSpPr/>
            <p:nvPr/>
          </p:nvSpPr>
          <p:spPr>
            <a:xfrm>
              <a:off x="10802941" y="5518147"/>
              <a:ext cx="1363663" cy="13255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7"/>
                <a:gd name="f4" fmla="val 279"/>
                <a:gd name="f5" fmla="val 101"/>
                <a:gd name="f6" fmla="val 193"/>
                <a:gd name="f7" fmla="val 198"/>
                <a:gd name="f8" fmla="val 100"/>
                <a:gd name="f9" fmla="*/ f0 1 287"/>
                <a:gd name="f10" fmla="*/ f1 1 27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7"/>
                <a:gd name="f17" fmla="*/ f14 1 27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7" h="279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93382E6A-C668-4613-9376-A668AB0FB1C9}"/>
                </a:ext>
              </a:extLst>
            </p:cNvPr>
            <p:cNvSpPr/>
            <p:nvPr/>
          </p:nvSpPr>
          <p:spPr>
            <a:xfrm>
              <a:off x="888997" y="0"/>
              <a:ext cx="323056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"/>
                <a:gd name="f4" fmla="val 1440"/>
                <a:gd name="f5" fmla="val 257"/>
                <a:gd name="f6" fmla="val 265"/>
                <a:gd name="f7" fmla="val 1026"/>
                <a:gd name="f8" fmla="val 337"/>
                <a:gd name="f9" fmla="*/ f0 1 68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60D56D0B-2580-408E-AA3E-532E2F69FDB3}"/>
                </a:ext>
              </a:extLst>
            </p:cNvPr>
            <p:cNvSpPr/>
            <p:nvPr/>
          </p:nvSpPr>
          <p:spPr>
            <a:xfrm>
              <a:off x="10979145" y="5694361"/>
              <a:ext cx="1187448" cy="11493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0"/>
                <a:gd name="f4" fmla="val 242"/>
                <a:gd name="f5" fmla="val 88"/>
                <a:gd name="f6" fmla="val 166"/>
                <a:gd name="f7" fmla="val 172"/>
                <a:gd name="f8" fmla="val 85"/>
                <a:gd name="f9" fmla="*/ f0 1 250"/>
                <a:gd name="f10" fmla="*/ f1 1 24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50"/>
                <a:gd name="f17" fmla="*/ f14 1 24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0" h="24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54A3B091-E5C7-4AE0-BA50-8DF3136D8C3D}"/>
                </a:ext>
              </a:extLst>
            </p:cNvPr>
            <p:cNvSpPr/>
            <p:nvPr/>
          </p:nvSpPr>
          <p:spPr>
            <a:xfrm>
              <a:off x="484183" y="0"/>
              <a:ext cx="3421063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0"/>
                <a:gd name="f4" fmla="val 1440"/>
                <a:gd name="f5" fmla="val 316"/>
                <a:gd name="f6" fmla="val 282"/>
                <a:gd name="f7" fmla="val 1018"/>
                <a:gd name="f8" fmla="val 362"/>
                <a:gd name="f9" fmla="*/ f0 1 7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DC7B170B-92F9-47C7-A75B-D68BDAE5C07D}"/>
                </a:ext>
              </a:extLst>
            </p:cNvPr>
            <p:cNvSpPr/>
            <p:nvPr/>
          </p:nvSpPr>
          <p:spPr>
            <a:xfrm>
              <a:off x="11287125" y="6049963"/>
              <a:ext cx="879479" cy="7937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"/>
                <a:gd name="f4" fmla="val 167"/>
                <a:gd name="f5" fmla="val 63"/>
                <a:gd name="f6" fmla="val 114"/>
                <a:gd name="f7" fmla="val 125"/>
                <a:gd name="f8" fmla="val 58"/>
                <a:gd name="f9" fmla="*/ f0 1 185"/>
                <a:gd name="f10" fmla="*/ f1 1 16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5"/>
                <a:gd name="f17" fmla="*/ f14 1 16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5" h="167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BC56F4DC-0490-4E32-917A-D89CEFD650AD}"/>
                </a:ext>
              </a:extLst>
            </p:cNvPr>
            <p:cNvSpPr/>
            <p:nvPr/>
          </p:nvSpPr>
          <p:spPr>
            <a:xfrm>
              <a:off x="598483" y="0"/>
              <a:ext cx="2717797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2"/>
                <a:gd name="f4" fmla="val 1440"/>
                <a:gd name="f5" fmla="val 213"/>
                <a:gd name="f6" fmla="val 320"/>
                <a:gd name="f7" fmla="val 979"/>
                <a:gd name="f8" fmla="val 164"/>
                <a:gd name="f9" fmla="*/ f0 1 57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7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7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273CBD20-67B3-47D2-8E18-829D46D8D35C}"/>
                </a:ext>
              </a:extLst>
            </p:cNvPr>
            <p:cNvSpPr/>
            <p:nvPr/>
          </p:nvSpPr>
          <p:spPr>
            <a:xfrm>
              <a:off x="261939" y="0"/>
              <a:ext cx="294481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1440"/>
                <a:gd name="f5" fmla="val 248"/>
                <a:gd name="f6" fmla="val 325"/>
                <a:gd name="f7" fmla="val 960"/>
                <a:gd name="f8" fmla="val 186"/>
                <a:gd name="f9" fmla="*/ f0 1 6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799706" sp="7997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045293BF-193B-4780-BAA3-29A6FA98F8DF}"/>
                </a:ext>
              </a:extLst>
            </p:cNvPr>
            <p:cNvSpPr/>
            <p:nvPr/>
          </p:nvSpPr>
          <p:spPr>
            <a:xfrm>
              <a:off x="-417515" y="0"/>
              <a:ext cx="2403472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6"/>
                <a:gd name="f4" fmla="val 1440"/>
                <a:gd name="f5" fmla="val 109"/>
                <a:gd name="f6" fmla="val 356"/>
                <a:gd name="f7" fmla="val 943"/>
                <a:gd name="f8" fmla="val 171"/>
                <a:gd name="f9" fmla="*/ f0 1 506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06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06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4BAEC012-D640-47AC-9133-A5ED7EF79CEB}"/>
                </a:ext>
              </a:extLst>
            </p:cNvPr>
            <p:cNvSpPr/>
            <p:nvPr/>
          </p:nvSpPr>
          <p:spPr>
            <a:xfrm>
              <a:off x="14292" y="9528"/>
              <a:ext cx="1771649" cy="31988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3"/>
                <a:gd name="f4" fmla="val 673"/>
                <a:gd name="f5" fmla="val 175"/>
                <a:gd name="f6" fmla="val 183"/>
                <a:gd name="f7" fmla="val 51"/>
                <a:gd name="f8" fmla="val 409"/>
                <a:gd name="f9" fmla="*/ f0 1 373"/>
                <a:gd name="f10" fmla="*/ f1 1 67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73"/>
                <a:gd name="f17" fmla="*/ f14 1 67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3" h="673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D24D8821-7D17-4BA0-94F3-BE292887DDC2}"/>
                </a:ext>
              </a:extLst>
            </p:cNvPr>
            <p:cNvSpPr/>
            <p:nvPr/>
          </p:nvSpPr>
          <p:spPr>
            <a:xfrm>
              <a:off x="4764" y="6016623"/>
              <a:ext cx="214317" cy="827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"/>
                <a:gd name="f4" fmla="val 174"/>
                <a:gd name="f5" fmla="val 11"/>
                <a:gd name="f6" fmla="val 59"/>
                <a:gd name="f7" fmla="val 26"/>
                <a:gd name="f8" fmla="val 118"/>
                <a:gd name="f9" fmla="*/ f0 1 45"/>
                <a:gd name="f10" fmla="*/ f1 1 1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5"/>
                <a:gd name="f17" fmla="*/ f14 1 1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" h="174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C1EB26D9-7984-4C1F-B3A5-AE55664CCB8A}"/>
                </a:ext>
              </a:extLst>
            </p:cNvPr>
            <p:cNvSpPr/>
            <p:nvPr/>
          </p:nvSpPr>
          <p:spPr>
            <a:xfrm>
              <a:off x="14292" y="0"/>
              <a:ext cx="1562096" cy="22288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9"/>
                <a:gd name="f4" fmla="val 469"/>
                <a:gd name="f5" fmla="val 189"/>
                <a:gd name="f6" fmla="val 133"/>
                <a:gd name="f7" fmla="val 69"/>
                <a:gd name="f8" fmla="val 288"/>
                <a:gd name="f9" fmla="*/ f0 1 329"/>
                <a:gd name="f10" fmla="*/ f1 1 46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9"/>
                <a:gd name="f17" fmla="*/ f14 1 46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9" h="46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4" name="Group 26">
            <a:extLst>
              <a:ext uri="{FF2B5EF4-FFF2-40B4-BE49-F238E27FC236}">
                <a16:creationId xmlns:a16="http://schemas.microsoft.com/office/drawing/2014/main" id="{CF850B45-C4B1-460D-937F-696B4DC2C2B6}"/>
              </a:ext>
            </a:extLst>
          </p:cNvPr>
          <p:cNvGrpSpPr/>
          <p:nvPr/>
        </p:nvGrpSpPr>
        <p:grpSpPr>
          <a:xfrm>
            <a:off x="800145" y="1699586"/>
            <a:ext cx="3674479" cy="3470421"/>
            <a:chOff x="800145" y="1699586"/>
            <a:chExt cx="3674479" cy="3470421"/>
          </a:xfrm>
        </p:grpSpPr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339F2C2B-7C03-4233-B750-2E0E737E9E57}"/>
                </a:ext>
              </a:extLst>
            </p:cNvPr>
            <p:cNvSpPr/>
            <p:nvPr/>
          </p:nvSpPr>
          <p:spPr>
            <a:xfrm>
              <a:off x="800145" y="1699586"/>
              <a:ext cx="3674479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6" name="Isosceles Triangle 22">
              <a:extLst>
                <a:ext uri="{FF2B5EF4-FFF2-40B4-BE49-F238E27FC236}">
                  <a16:creationId xmlns:a16="http://schemas.microsoft.com/office/drawing/2014/main" id="{0838C600-4522-4FB2-93F8-5A1063472866}"/>
                </a:ext>
              </a:extLst>
            </p:cNvPr>
            <p:cNvSpPr/>
            <p:nvPr/>
          </p:nvSpPr>
          <p:spPr>
            <a:xfrm rot="10799991">
              <a:off x="2482477" y="4897608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B7F6D4DE-B79B-41DD-85BC-409D34000AE4}"/>
                </a:ext>
              </a:extLst>
            </p:cNvPr>
            <p:cNvSpPr/>
            <p:nvPr/>
          </p:nvSpPr>
          <p:spPr>
            <a:xfrm>
              <a:off x="806336" y="2275658"/>
              <a:ext cx="3668280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81CC5113-4836-45BD-9F9C-F1569D2C2EE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498979" cy="245644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B5B84FE8-85F0-4331-B456-BA7E4AECF1C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18445" y="803181"/>
            <a:ext cx="6281873" cy="5248619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107D5710-8289-4152-B399-0DB91A58EE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BE15A6-6EF6-4824-A26A-9CE30501AF11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19B53F5C-B5B0-4B18-A102-4156352772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75A29758-94C0-4B7A-93D7-9124F061BD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0AD03E-F64D-4580-98C8-50AE764E925D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197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>
            <a:extLst>
              <a:ext uri="{FF2B5EF4-FFF2-40B4-BE49-F238E27FC236}">
                <a16:creationId xmlns:a16="http://schemas.microsoft.com/office/drawing/2014/main" id="{622BD687-A80C-4BD0-83D7-EFFC8B73C415}"/>
              </a:ext>
            </a:extLst>
          </p:cNvPr>
          <p:cNvGrpSpPr/>
          <p:nvPr/>
        </p:nvGrpSpPr>
        <p:grpSpPr>
          <a:xfrm>
            <a:off x="-329677" y="-59371"/>
            <a:ext cx="12515858" cy="6923800"/>
            <a:chOff x="-329677" y="-59371"/>
            <a:chExt cx="12515858" cy="6923800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06B3B19E-1149-46B0-8FF0-13623EDD82FD}"/>
                </a:ext>
              </a:extLst>
            </p:cNvPr>
            <p:cNvSpPr/>
            <p:nvPr/>
          </p:nvSpPr>
          <p:spPr>
            <a:xfrm>
              <a:off x="-329677" y="1290913"/>
              <a:ext cx="9702798" cy="557351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8"/>
                <a:gd name="f4" fmla="val 1169"/>
                <a:gd name="f5" fmla="val 1752"/>
                <a:gd name="f6" fmla="val 928"/>
                <a:gd name="f7" fmla="val 1673"/>
                <a:gd name="f8" fmla="val 513"/>
                <a:gd name="f9" fmla="val 1487"/>
                <a:gd name="f10" fmla="val 334"/>
                <a:gd name="f11" fmla="val 1316"/>
                <a:gd name="f12" fmla="val 170"/>
                <a:gd name="f13" fmla="val 1099"/>
                <a:gd name="f14" fmla="val 43"/>
                <a:gd name="f15" fmla="val 860"/>
                <a:gd name="f16" fmla="val 22"/>
                <a:gd name="f17" fmla="val 621"/>
                <a:gd name="f18" fmla="val 341"/>
                <a:gd name="f19" fmla="val 128"/>
                <a:gd name="f20" fmla="val 199"/>
                <a:gd name="f21" fmla="val 318"/>
                <a:gd name="f22" fmla="val 586"/>
                <a:gd name="f23" fmla="val 184"/>
                <a:gd name="f24" fmla="val 965"/>
                <a:gd name="f25" fmla="val 399"/>
                <a:gd name="f26" fmla="val 1165"/>
                <a:gd name="f27" fmla="*/ f0 1 2038"/>
                <a:gd name="f28" fmla="*/ f1 1 1169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2038"/>
                <a:gd name="f35" fmla="*/ f32 1 1169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2038" h="1169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0" y="f21"/>
                  </a:cubicBezTo>
                  <a:cubicBezTo>
                    <a:pt x="f2" y="f22"/>
                    <a:pt x="f23" y="f24"/>
                    <a:pt x="f25" y="f26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7B8BC1B-1E99-44FA-8A9F-5B9FBF6110B0}"/>
                </a:ext>
              </a:extLst>
            </p:cNvPr>
            <p:cNvSpPr/>
            <p:nvPr/>
          </p:nvSpPr>
          <p:spPr>
            <a:xfrm>
              <a:off x="670447" y="2010738"/>
              <a:ext cx="7373941" cy="48488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549"/>
                <a:gd name="f4" fmla="val 1017"/>
                <a:gd name="f5" fmla="val 1025"/>
                <a:gd name="f6" fmla="val 1016"/>
                <a:gd name="f7" fmla="val 1223"/>
                <a:gd name="f8" fmla="val 971"/>
                <a:gd name="f9" fmla="val 857"/>
                <a:gd name="f10" fmla="val 1443"/>
                <a:gd name="f11" fmla="val 592"/>
                <a:gd name="f12" fmla="val 1344"/>
                <a:gd name="f13" fmla="val 344"/>
                <a:gd name="f14" fmla="val 1041"/>
                <a:gd name="f15" fmla="val 111"/>
                <a:gd name="f16" fmla="val 782"/>
                <a:gd name="f17" fmla="val 53"/>
                <a:gd name="f18" fmla="val 545"/>
                <a:gd name="f19" fmla="val 275"/>
                <a:gd name="f20" fmla="val 117"/>
                <a:gd name="f21" fmla="val 150"/>
                <a:gd name="f22" fmla="val 329"/>
                <a:gd name="f23" fmla="val 584"/>
                <a:gd name="f24" fmla="val 243"/>
                <a:gd name="f25" fmla="val 911"/>
                <a:gd name="f26" fmla="val 477"/>
                <a:gd name="f27" fmla="*/ f0 1 1549"/>
                <a:gd name="f28" fmla="*/ f1 1 101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1549"/>
                <a:gd name="f35" fmla="*/ f32 1 1017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1549" h="1017">
                  <a:moveTo>
                    <a:pt x="f5" y="f6"/>
                  </a:moveTo>
                  <a:cubicBezTo>
                    <a:pt x="f7" y="f8"/>
                    <a:pt x="f3" y="f9"/>
                    <a:pt x="f10" y="f11"/>
                  </a:cubicBezTo>
                  <a:cubicBezTo>
                    <a:pt x="f12" y="f13"/>
                    <a:pt x="f14" y="f15"/>
                    <a:pt x="f16" y="f17"/>
                  </a:cubicBezTo>
                  <a:cubicBezTo>
                    <a:pt x="f18" y="f2"/>
                    <a:pt x="f19" y="f20"/>
                    <a:pt x="f21" y="f22"/>
                  </a:cubicBezTo>
                  <a:cubicBezTo>
                    <a:pt x="f2" y="f23"/>
                    <a:pt x="f24" y="f25"/>
                    <a:pt x="f26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62827046-AC77-482E-B2FE-DB0D83040800}"/>
                </a:ext>
              </a:extLst>
            </p:cNvPr>
            <p:cNvSpPr/>
            <p:nvPr/>
          </p:nvSpPr>
          <p:spPr>
            <a:xfrm>
              <a:off x="251350" y="1780903"/>
              <a:ext cx="8035920" cy="508351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88"/>
                <a:gd name="f4" fmla="val 1066"/>
                <a:gd name="f5" fmla="val 1302"/>
                <a:gd name="f6" fmla="val 1416"/>
                <a:gd name="f7" fmla="val 1024"/>
                <a:gd name="f8" fmla="val 1551"/>
                <a:gd name="f9" fmla="val 962"/>
                <a:gd name="f10" fmla="val 1613"/>
                <a:gd name="f11" fmla="val 850"/>
                <a:gd name="f12" fmla="val 715"/>
                <a:gd name="f13" fmla="val 1606"/>
                <a:gd name="f14" fmla="val 575"/>
                <a:gd name="f15" fmla="val 1517"/>
                <a:gd name="f16" fmla="val 471"/>
                <a:gd name="f17" fmla="val 1336"/>
                <a:gd name="f18" fmla="val 258"/>
                <a:gd name="f19" fmla="val 1084"/>
                <a:gd name="f20" fmla="val 62"/>
                <a:gd name="f21" fmla="val 798"/>
                <a:gd name="f22" fmla="val 28"/>
                <a:gd name="f23" fmla="val 559"/>
                <a:gd name="f24" fmla="val 317"/>
                <a:gd name="f25" fmla="val 138"/>
                <a:gd name="f26" fmla="val 181"/>
                <a:gd name="f27" fmla="val 333"/>
                <a:gd name="f28" fmla="val 592"/>
                <a:gd name="f29" fmla="val 191"/>
                <a:gd name="f30" fmla="val 907"/>
                <a:gd name="f31" fmla="val 420"/>
                <a:gd name="f32" fmla="*/ f0 1 1688"/>
                <a:gd name="f33" fmla="*/ f1 1 1066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688"/>
                <a:gd name="f40" fmla="*/ f37 1 1066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688" h="1066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3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"/>
                    <a:pt x="f24" y="f25"/>
                    <a:pt x="f26" y="f27"/>
                  </a:cubicBezTo>
                  <a:cubicBezTo>
                    <a:pt x="f2" y="f28"/>
                    <a:pt x="f29" y="f30"/>
                    <a:pt x="f31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4C08AB88-670E-4A93-9CEB-7BE917D42BE6}"/>
                </a:ext>
              </a:extLst>
            </p:cNvPr>
            <p:cNvSpPr/>
            <p:nvPr/>
          </p:nvSpPr>
          <p:spPr>
            <a:xfrm>
              <a:off x="-1060" y="542348"/>
              <a:ext cx="10334621" cy="63220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71"/>
                <a:gd name="f4" fmla="val 1326"/>
                <a:gd name="f5" fmla="val 1873"/>
                <a:gd name="f6" fmla="val 1045"/>
                <a:gd name="f7" fmla="val 1825"/>
                <a:gd name="f8" fmla="val 678"/>
                <a:gd name="f9" fmla="val 1609"/>
                <a:gd name="f10" fmla="val 473"/>
                <a:gd name="f11" fmla="val 1406"/>
                <a:gd name="f12" fmla="val 281"/>
                <a:gd name="f13" fmla="val 1159"/>
                <a:gd name="f14" fmla="val 116"/>
                <a:gd name="f15" fmla="val 880"/>
                <a:gd name="f16" fmla="val 63"/>
                <a:gd name="f17" fmla="val 545"/>
                <a:gd name="f18" fmla="val 214"/>
                <a:gd name="f19" fmla="val 161"/>
                <a:gd name="f20" fmla="val 423"/>
                <a:gd name="f21" fmla="*/ f0 1 2171"/>
                <a:gd name="f22" fmla="*/ f1 1 1326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171"/>
                <a:gd name="f29" fmla="*/ f26 1 1326"/>
                <a:gd name="f30" fmla="*/ 0 1 f28"/>
                <a:gd name="f31" fmla="*/ f24 1 f28"/>
                <a:gd name="f32" fmla="*/ 0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171" h="1326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" y="f20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066B2168-4025-4D91-9F7A-CB37A42724FA}"/>
                </a:ext>
              </a:extLst>
            </p:cNvPr>
            <p:cNvSpPr/>
            <p:nvPr/>
          </p:nvSpPr>
          <p:spPr>
            <a:xfrm>
              <a:off x="3703" y="6178747"/>
              <a:ext cx="504821" cy="6815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6"/>
                <a:gd name="f4" fmla="val 143"/>
                <a:gd name="f5" fmla="val 35"/>
                <a:gd name="f6" fmla="val 54"/>
                <a:gd name="f7" fmla="val 70"/>
                <a:gd name="f8" fmla="val 101"/>
                <a:gd name="f9" fmla="*/ f0 1 106"/>
                <a:gd name="f10" fmla="*/ f1 1 14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06"/>
                <a:gd name="f17" fmla="*/ f14 1 14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6" h="143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4764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3810CBBB-D61F-4535-B184-7FBC353009D4}"/>
                </a:ext>
              </a:extLst>
            </p:cNvPr>
            <p:cNvSpPr/>
            <p:nvPr/>
          </p:nvSpPr>
          <p:spPr>
            <a:xfrm>
              <a:off x="-1060" y="-59371"/>
              <a:ext cx="11091864" cy="69238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30"/>
                <a:gd name="f4" fmla="val 1452"/>
                <a:gd name="f5" fmla="val 2046"/>
                <a:gd name="f6" fmla="val 1153"/>
                <a:gd name="f7" fmla="val 2049"/>
                <a:gd name="f8" fmla="val 821"/>
                <a:gd name="f9" fmla="val 1813"/>
                <a:gd name="f10" fmla="val 601"/>
                <a:gd name="f11" fmla="val 1569"/>
                <a:gd name="f12" fmla="val 375"/>
                <a:gd name="f13" fmla="val 1282"/>
                <a:gd name="f14" fmla="val 179"/>
                <a:gd name="f15" fmla="val 956"/>
                <a:gd name="f16" fmla="val 97"/>
                <a:gd name="f17" fmla="val 572"/>
                <a:gd name="f18" fmla="val 292"/>
                <a:gd name="f19" fmla="val 101"/>
                <a:gd name="f20" fmla="val 366"/>
                <a:gd name="f21" fmla="*/ f0 1 2330"/>
                <a:gd name="f22" fmla="*/ f1 1 1452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330"/>
                <a:gd name="f29" fmla="*/ f26 1 1452"/>
                <a:gd name="f30" fmla="*/ 0 1 f28"/>
                <a:gd name="f31" fmla="*/ f24 1 f28"/>
                <a:gd name="f32" fmla="*/ 0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330" h="1452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" y="f20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F85B3B08-0C54-4644-9A1F-0B3D28C1107E}"/>
                </a:ext>
              </a:extLst>
            </p:cNvPr>
            <p:cNvSpPr/>
            <p:nvPr/>
          </p:nvSpPr>
          <p:spPr>
            <a:xfrm>
              <a:off x="5426598" y="-1920"/>
              <a:ext cx="5788023" cy="68471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16"/>
                <a:gd name="f4" fmla="val 1436"/>
                <a:gd name="f5" fmla="val 1094"/>
                <a:gd name="f6" fmla="val 1114"/>
                <a:gd name="f7" fmla="val 904"/>
                <a:gd name="f8" fmla="val 770"/>
                <a:gd name="f9" fmla="val 709"/>
                <a:gd name="f10" fmla="val 551"/>
                <a:gd name="f11" fmla="val 509"/>
                <a:gd name="f12" fmla="val 327"/>
                <a:gd name="f13" fmla="val 274"/>
                <a:gd name="f14" fmla="val 127"/>
                <a:gd name="f15" fmla="*/ f0 1 1216"/>
                <a:gd name="f16" fmla="*/ f1 1 143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216"/>
                <a:gd name="f23" fmla="*/ f20 1 1436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216" h="1436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6E08D4CA-0FEB-4D12-B3F4-53240F82143B}"/>
                </a:ext>
              </a:extLst>
            </p:cNvPr>
            <p:cNvSpPr/>
            <p:nvPr/>
          </p:nvSpPr>
          <p:spPr>
            <a:xfrm>
              <a:off x="-1060" y="-1920"/>
              <a:ext cx="1057275" cy="6144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2"/>
                <a:gd name="f4" fmla="val 129"/>
                <a:gd name="f5" fmla="val 152"/>
                <a:gd name="f6" fmla="val 35"/>
                <a:gd name="f7" fmla="val 76"/>
                <a:gd name="f8" fmla="val 78"/>
                <a:gd name="f9" fmla="*/ f0 1 222"/>
                <a:gd name="f10" fmla="*/ f1 1 12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22"/>
                <a:gd name="f17" fmla="*/ f14 1 12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22" h="12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AC2C7AE7-1EAA-4212-B557-D15FC2AB1A78}"/>
                </a:ext>
              </a:extLst>
            </p:cNvPr>
            <p:cNvSpPr/>
            <p:nvPr/>
          </p:nvSpPr>
          <p:spPr>
            <a:xfrm>
              <a:off x="5821893" y="-1920"/>
              <a:ext cx="5587998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74"/>
                <a:gd name="f4" fmla="val 1440"/>
                <a:gd name="f5" fmla="val 1067"/>
                <a:gd name="f6" fmla="val 1124"/>
                <a:gd name="f7" fmla="val 887"/>
                <a:gd name="f8" fmla="val 797"/>
                <a:gd name="f9" fmla="val 698"/>
                <a:gd name="f10" fmla="val 577"/>
                <a:gd name="f11" fmla="val 500"/>
                <a:gd name="f12" fmla="val 348"/>
                <a:gd name="f13" fmla="val 270"/>
                <a:gd name="f14" fmla="val 141"/>
                <a:gd name="f15" fmla="*/ f0 1 1174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74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74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1B0CFAD-0369-4093-BC53-0C6FCBC158FE}"/>
                </a:ext>
              </a:extLst>
            </p:cNvPr>
            <p:cNvSpPr/>
            <p:nvPr/>
          </p:nvSpPr>
          <p:spPr>
            <a:xfrm>
              <a:off x="3703" y="-6702"/>
              <a:ext cx="595310" cy="3527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5"/>
                <a:gd name="f4" fmla="val 74"/>
                <a:gd name="f5" fmla="val 85"/>
                <a:gd name="f6" fmla="val 22"/>
                <a:gd name="f7" fmla="val 43"/>
                <a:gd name="f8" fmla="val 47"/>
                <a:gd name="f9" fmla="*/ f0 1 125"/>
                <a:gd name="f10" fmla="*/ f1 1 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25"/>
                <a:gd name="f17" fmla="*/ f14 1 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25" h="74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3D9A4A58-92BD-4D61-A745-6BDD2B8AD180}"/>
                </a:ext>
              </a:extLst>
            </p:cNvPr>
            <p:cNvSpPr/>
            <p:nvPr/>
          </p:nvSpPr>
          <p:spPr>
            <a:xfrm>
              <a:off x="6012390" y="-1920"/>
              <a:ext cx="5497509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5"/>
                <a:gd name="f4" fmla="val 1440"/>
                <a:gd name="f5" fmla="val 1056"/>
                <a:gd name="f6" fmla="val 1123"/>
                <a:gd name="f7" fmla="val 875"/>
                <a:gd name="f8" fmla="val 801"/>
                <a:gd name="f9" fmla="val 686"/>
                <a:gd name="f10" fmla="val 580"/>
                <a:gd name="f11" fmla="val 491"/>
                <a:gd name="f12" fmla="val 352"/>
                <a:gd name="f13" fmla="val 264"/>
                <a:gd name="f14" fmla="val 145"/>
                <a:gd name="f15" fmla="*/ f0 1 1155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55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55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E7CDCF53-47A6-4945-B1DD-2A8219039F19}"/>
                </a:ext>
              </a:extLst>
            </p:cNvPr>
            <p:cNvSpPr/>
            <p:nvPr/>
          </p:nvSpPr>
          <p:spPr>
            <a:xfrm>
              <a:off x="-1060" y="-1920"/>
              <a:ext cx="357192" cy="2138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"/>
                <a:gd name="f4" fmla="val 45"/>
                <a:gd name="f5" fmla="val 50"/>
                <a:gd name="f6" fmla="val 14"/>
                <a:gd name="f7" fmla="val 25"/>
                <a:gd name="f8" fmla="val 29"/>
                <a:gd name="f9" fmla="*/ f0 1 75"/>
                <a:gd name="f10" fmla="*/ f1 1 4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5"/>
                <a:gd name="f17" fmla="*/ f14 1 4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5" h="45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406C2A70-81AD-43D8-B063-ECCF6471979D}"/>
                </a:ext>
              </a:extLst>
            </p:cNvPr>
            <p:cNvSpPr/>
            <p:nvPr/>
          </p:nvSpPr>
          <p:spPr>
            <a:xfrm>
              <a:off x="6210824" y="-6702"/>
              <a:ext cx="5522911" cy="68711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0"/>
                <a:gd name="f4" fmla="val 1441"/>
                <a:gd name="f5" fmla="val 1053"/>
                <a:gd name="f6" fmla="val 1129"/>
                <a:gd name="f7" fmla="val 892"/>
                <a:gd name="f8" fmla="val 817"/>
                <a:gd name="f9" fmla="val 705"/>
                <a:gd name="f10" fmla="val 599"/>
                <a:gd name="f11" fmla="val 503"/>
                <a:gd name="f12" fmla="val 365"/>
                <a:gd name="f13" fmla="val 270"/>
                <a:gd name="f14" fmla="val 152"/>
                <a:gd name="f15" fmla="*/ f0 1 1160"/>
                <a:gd name="f16" fmla="*/ f1 1 1441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60"/>
                <a:gd name="f23" fmla="*/ f20 1 1441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60" h="1441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62F9392B-20D7-4D1B-BCB6-A45336E551A4}"/>
                </a:ext>
              </a:extLst>
            </p:cNvPr>
            <p:cNvSpPr/>
            <p:nvPr/>
          </p:nvSpPr>
          <p:spPr>
            <a:xfrm>
              <a:off x="6463235" y="-1920"/>
              <a:ext cx="5413376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37"/>
                <a:gd name="f4" fmla="val 1440"/>
                <a:gd name="f5" fmla="val 1040"/>
                <a:gd name="f6" fmla="val 1131"/>
                <a:gd name="f7" fmla="val 883"/>
                <a:gd name="f8" fmla="val 828"/>
                <a:gd name="f9" fmla="val 698"/>
                <a:gd name="f10" fmla="val 611"/>
                <a:gd name="f11" fmla="val 498"/>
                <a:gd name="f12" fmla="val 375"/>
                <a:gd name="f13" fmla="val 268"/>
                <a:gd name="f14" fmla="val 159"/>
                <a:gd name="f15" fmla="*/ f0 1 1137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37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37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ACCA0448-B755-40A6-AF87-9AA244BD04CD}"/>
                </a:ext>
              </a:extLst>
            </p:cNvPr>
            <p:cNvSpPr/>
            <p:nvPr/>
          </p:nvSpPr>
          <p:spPr>
            <a:xfrm>
              <a:off x="6877577" y="-1920"/>
              <a:ext cx="5037136" cy="68615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58"/>
                <a:gd name="f4" fmla="val 1439"/>
                <a:gd name="f5" fmla="val 1011"/>
                <a:gd name="f6" fmla="val 1131"/>
                <a:gd name="f7" fmla="val 825"/>
                <a:gd name="f8" fmla="val 841"/>
                <a:gd name="f9" fmla="val 648"/>
                <a:gd name="f10" fmla="val 617"/>
                <a:gd name="f11" fmla="val 462"/>
                <a:gd name="f12" fmla="val 383"/>
                <a:gd name="f13" fmla="val 248"/>
                <a:gd name="f14" fmla="val 168"/>
                <a:gd name="f15" fmla="*/ f0 1 1058"/>
                <a:gd name="f16" fmla="*/ f1 1 143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058"/>
                <a:gd name="f23" fmla="*/ f20 1 1439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058" h="1439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C3CF9C9C-DF1F-428E-8483-15AB0DBEF813}"/>
                </a:ext>
              </a:extLst>
            </p:cNvPr>
            <p:cNvSpPr/>
            <p:nvPr/>
          </p:nvSpPr>
          <p:spPr>
            <a:xfrm>
              <a:off x="8768291" y="-1920"/>
              <a:ext cx="3417890" cy="2742066"/>
            </a:xfrm>
            <a:custGeom>
              <a:avLst/>
              <a:gdLst>
                <a:gd name="f0" fmla="val 360"/>
                <a:gd name="f1" fmla="val w"/>
                <a:gd name="f2" fmla="val h"/>
                <a:gd name="f3" fmla="val 0"/>
                <a:gd name="f4" fmla="val 718"/>
                <a:gd name="f5" fmla="val 575"/>
                <a:gd name="f6" fmla="val 500"/>
                <a:gd name="f7" fmla="val 260"/>
                <a:gd name="f8" fmla="val 163"/>
                <a:gd name="f9" fmla="*/ f1 1 718"/>
                <a:gd name="f10" fmla="*/ f2 1 575"/>
                <a:gd name="f11" fmla="val f3"/>
                <a:gd name="f12" fmla="val f4"/>
                <a:gd name="f13" fmla="val f5"/>
                <a:gd name="f14" fmla="+- f13 0 f11"/>
                <a:gd name="f15" fmla="+- f12 0 f11"/>
                <a:gd name="f16" fmla="*/ f15 1 718"/>
                <a:gd name="f17" fmla="*/ f14 1 57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18" h="575">
                  <a:moveTo>
                    <a:pt x="f4" y="f5"/>
                  </a:moveTo>
                  <a:cubicBezTo>
                    <a:pt x="f6" y="f0"/>
                    <a:pt x="f7" y="f8"/>
                    <a:pt x="f3" y="f3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484FAD32-B82F-459B-B569-EBCCC3FEEA82}"/>
                </a:ext>
              </a:extLst>
            </p:cNvPr>
            <p:cNvSpPr/>
            <p:nvPr/>
          </p:nvSpPr>
          <p:spPr>
            <a:xfrm>
              <a:off x="9235010" y="2871"/>
              <a:ext cx="2951161" cy="25553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536"/>
                <a:gd name="f5" fmla="val 404"/>
                <a:gd name="f6" fmla="val 314"/>
                <a:gd name="f7" fmla="val 196"/>
                <a:gd name="f8" fmla="val 138"/>
                <a:gd name="f9" fmla="*/ f0 1 620"/>
                <a:gd name="f10" fmla="*/ f1 1 536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536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536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67CBC5B8-E34F-4C03-ACFC-ED88261690A8}"/>
                </a:ext>
              </a:extLst>
            </p:cNvPr>
            <p:cNvSpPr/>
            <p:nvPr/>
          </p:nvSpPr>
          <p:spPr>
            <a:xfrm>
              <a:off x="10020827" y="-1920"/>
              <a:ext cx="2165354" cy="1358268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455"/>
                <a:gd name="f5" fmla="val 285"/>
                <a:gd name="f6" fmla="val 153"/>
                <a:gd name="f7" fmla="val 85"/>
                <a:gd name="f8" fmla="val 308"/>
                <a:gd name="f9" fmla="*/ f1 1 455"/>
                <a:gd name="f10" fmla="*/ f2 1 285"/>
                <a:gd name="f11" fmla="val f3"/>
                <a:gd name="f12" fmla="val f4"/>
                <a:gd name="f13" fmla="val f5"/>
                <a:gd name="f14" fmla="+- f13 0 f11"/>
                <a:gd name="f15" fmla="+- f12 0 f11"/>
                <a:gd name="f16" fmla="*/ f15 1 455"/>
                <a:gd name="f17" fmla="*/ f14 1 2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5" h="285">
                  <a:moveTo>
                    <a:pt x="f3" y="f3"/>
                  </a:moveTo>
                  <a:cubicBezTo>
                    <a:pt x="f6" y="f7"/>
                    <a:pt x="f8" y="f0"/>
                    <a:pt x="f4" y="f5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4BA4C5C7-384C-4E5B-9252-04095681717F}"/>
                </a:ext>
              </a:extLst>
            </p:cNvPr>
            <p:cNvSpPr/>
            <p:nvPr/>
          </p:nvSpPr>
          <p:spPr>
            <a:xfrm>
              <a:off x="11290828" y="-1920"/>
              <a:ext cx="895353" cy="5346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8"/>
                <a:gd name="f4" fmla="val 112"/>
                <a:gd name="f5" fmla="val 63"/>
                <a:gd name="f6" fmla="val 36"/>
                <a:gd name="f7" fmla="val 126"/>
                <a:gd name="f8" fmla="val 73"/>
                <a:gd name="f9" fmla="*/ f0 1 188"/>
                <a:gd name="f10" fmla="*/ f1 1 11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8"/>
                <a:gd name="f17" fmla="*/ f14 1 11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8" h="112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2" name="Group 8">
            <a:extLst>
              <a:ext uri="{FF2B5EF4-FFF2-40B4-BE49-F238E27FC236}">
                <a16:creationId xmlns:a16="http://schemas.microsoft.com/office/drawing/2014/main" id="{47D10BC9-7729-4FCF-973F-44824B437B22}"/>
              </a:ext>
            </a:extLst>
          </p:cNvPr>
          <p:cNvGrpSpPr/>
          <p:nvPr/>
        </p:nvGrpSpPr>
        <p:grpSpPr>
          <a:xfrm>
            <a:off x="3259543" y="1186479"/>
            <a:ext cx="5666143" cy="4477936"/>
            <a:chOff x="3259543" y="1186479"/>
            <a:chExt cx="5666143" cy="4477936"/>
          </a:xfrm>
        </p:grpSpPr>
        <p:sp>
          <p:nvSpPr>
            <p:cNvPr id="23" name="Rectangle 98">
              <a:extLst>
                <a:ext uri="{FF2B5EF4-FFF2-40B4-BE49-F238E27FC236}">
                  <a16:creationId xmlns:a16="http://schemas.microsoft.com/office/drawing/2014/main" id="{BAD2533F-E7E7-467B-A2A1-3BD93258076E}"/>
                </a:ext>
              </a:extLst>
            </p:cNvPr>
            <p:cNvSpPr/>
            <p:nvPr/>
          </p:nvSpPr>
          <p:spPr>
            <a:xfrm>
              <a:off x="3259543" y="1186479"/>
              <a:ext cx="5657877" cy="716185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4" name="Isosceles Triangle 39">
              <a:extLst>
                <a:ext uri="{FF2B5EF4-FFF2-40B4-BE49-F238E27FC236}">
                  <a16:creationId xmlns:a16="http://schemas.microsoft.com/office/drawing/2014/main" id="{9F5E7282-F062-44B5-812A-3FC748788822}"/>
                </a:ext>
              </a:extLst>
            </p:cNvPr>
            <p:cNvSpPr/>
            <p:nvPr/>
          </p:nvSpPr>
          <p:spPr>
            <a:xfrm rot="10799991">
              <a:off x="5892384" y="5313350"/>
              <a:ext cx="407237" cy="351065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5" name="Rectangle 100">
              <a:extLst>
                <a:ext uri="{FF2B5EF4-FFF2-40B4-BE49-F238E27FC236}">
                  <a16:creationId xmlns:a16="http://schemas.microsoft.com/office/drawing/2014/main" id="{AB777AC5-A0A1-4F27-98C0-5D0E2BAA736D}"/>
                </a:ext>
              </a:extLst>
            </p:cNvPr>
            <p:cNvSpPr/>
            <p:nvPr/>
          </p:nvSpPr>
          <p:spPr>
            <a:xfrm>
              <a:off x="3259543" y="1991151"/>
              <a:ext cx="5666143" cy="3322198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7EA2AC47-4B79-4493-BA75-86198AC547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44216" y="2074727"/>
            <a:ext cx="5490222" cy="1689390"/>
          </a:xfrm>
        </p:spPr>
        <p:txBody>
          <a:bodyPr bIns="0" anchor="b"/>
          <a:lstStyle>
            <a:lvl1pPr>
              <a:defRPr sz="4400"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0CC958C-FFB0-42AF-8323-75F82A847C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344216" y="3846853"/>
            <a:ext cx="5490222" cy="1383770"/>
          </a:xfrm>
        </p:spPr>
        <p:txBody>
          <a:bodyPr tIns="0" anchorCtr="1"/>
          <a:lstStyle>
            <a:lvl1pPr marL="0" indent="0" algn="ctr">
              <a:buNone/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Date Placeholder 3">
            <a:extLst>
              <a:ext uri="{FF2B5EF4-FFF2-40B4-BE49-F238E27FC236}">
                <a16:creationId xmlns:a16="http://schemas.microsoft.com/office/drawing/2014/main" id="{8DB450AF-8BDE-4FFF-82A8-15A565BF2E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7621CF-DB4F-4AEC-AD26-738370B6CABA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7403189F-D568-4363-B220-659AFF4E6E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 anchorCtr="1"/>
          <a:lstStyle>
            <a:lvl1pPr algn="ctr">
              <a:defRPr/>
            </a:lvl1pPr>
          </a:lstStyle>
          <a:p>
            <a:pPr lvl="0"/>
            <a:endParaRPr lang="en-US"/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EF79FE05-392A-41DB-A025-6A880C0DCF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42BA0-C2B8-4A96-8083-CF0A4F6117E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2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>
            <a:extLst>
              <a:ext uri="{FF2B5EF4-FFF2-40B4-BE49-F238E27FC236}">
                <a16:creationId xmlns:a16="http://schemas.microsoft.com/office/drawing/2014/main" id="{7151EAC4-9053-455F-A18D-62B662C3B90D}"/>
              </a:ext>
            </a:extLst>
          </p:cNvPr>
          <p:cNvGrpSpPr/>
          <p:nvPr/>
        </p:nvGrpSpPr>
        <p:grpSpPr>
          <a:xfrm>
            <a:off x="-417515" y="0"/>
            <a:ext cx="12584119" cy="6853235"/>
            <a:chOff x="-417515" y="0"/>
            <a:chExt cx="12584119" cy="685323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06D0D17B-9F85-42DB-9730-F9664D2FCEE9}"/>
                </a:ext>
              </a:extLst>
            </p:cNvPr>
            <p:cNvSpPr/>
            <p:nvPr/>
          </p:nvSpPr>
          <p:spPr>
            <a:xfrm>
              <a:off x="1306513" y="0"/>
              <a:ext cx="3862389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13"/>
                <a:gd name="f4" fmla="val 1440"/>
                <a:gd name="f5" fmla="val 331"/>
                <a:gd name="f6" fmla="val 221"/>
                <a:gd name="f7" fmla="val 1039"/>
                <a:gd name="f8" fmla="val 435"/>
                <a:gd name="f9" fmla="*/ f0 1 81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81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81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57FC6568-8405-4F59-9D75-A539D097DA29}"/>
                </a:ext>
              </a:extLst>
            </p:cNvPr>
            <p:cNvSpPr/>
            <p:nvPr/>
          </p:nvSpPr>
          <p:spPr>
            <a:xfrm>
              <a:off x="10626727" y="9528"/>
              <a:ext cx="1539877" cy="5556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4"/>
                <a:gd name="f4" fmla="val 117"/>
                <a:gd name="f5" fmla="val 223"/>
                <a:gd name="f6" fmla="val 64"/>
                <a:gd name="f7" fmla="val 107"/>
                <a:gd name="f8" fmla="val 28"/>
                <a:gd name="f9" fmla="*/ f0 1 324"/>
                <a:gd name="f10" fmla="*/ f1 1 11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4"/>
                <a:gd name="f17" fmla="*/ f14 1 11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4" h="11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AFAB7FCB-3CA7-482B-9ED5-A53E352768E1}"/>
                </a:ext>
              </a:extLst>
            </p:cNvPr>
            <p:cNvSpPr/>
            <p:nvPr/>
          </p:nvSpPr>
          <p:spPr>
            <a:xfrm>
              <a:off x="10247315" y="5013326"/>
              <a:ext cx="1919289" cy="18303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4"/>
                <a:gd name="f4" fmla="val 385"/>
                <a:gd name="f5" fmla="val 146"/>
                <a:gd name="f6" fmla="val 272"/>
                <a:gd name="f7" fmla="val 285"/>
                <a:gd name="f8" fmla="val 142"/>
                <a:gd name="f9" fmla="*/ f0 1 404"/>
                <a:gd name="f10" fmla="*/ f1 1 38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04"/>
                <a:gd name="f17" fmla="*/ f14 1 3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04" h="385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ABD2F3F6-C64C-4946-A01F-307A9FB9589E}"/>
                </a:ext>
              </a:extLst>
            </p:cNvPr>
            <p:cNvSpPr/>
            <p:nvPr/>
          </p:nvSpPr>
          <p:spPr>
            <a:xfrm>
              <a:off x="1120770" y="0"/>
              <a:ext cx="367664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440"/>
                <a:gd name="f5" fmla="val 312"/>
                <a:gd name="f6" fmla="val 240"/>
                <a:gd name="f7" fmla="val 1034"/>
                <a:gd name="f8" fmla="val 411"/>
                <a:gd name="f9" fmla="*/ f0 1 774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74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74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4A9712B4-1010-45AD-ABE2-3DFDD81088A6}"/>
                </a:ext>
              </a:extLst>
            </p:cNvPr>
            <p:cNvSpPr/>
            <p:nvPr/>
          </p:nvSpPr>
          <p:spPr>
            <a:xfrm>
              <a:off x="11202991" y="9528"/>
              <a:ext cx="963613" cy="3667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"/>
                <a:gd name="f4" fmla="val 77"/>
                <a:gd name="f5" fmla="val 138"/>
                <a:gd name="f6" fmla="val 46"/>
                <a:gd name="f7" fmla="val 68"/>
                <a:gd name="f8" fmla="val 21"/>
                <a:gd name="f9" fmla="*/ f0 1 203"/>
                <a:gd name="f10" fmla="*/ f1 1 7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03"/>
                <a:gd name="f17" fmla="*/ f14 1 7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03" h="7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475E98A5-1966-43B2-8DEB-FB810D51A3C6}"/>
                </a:ext>
              </a:extLst>
            </p:cNvPr>
            <p:cNvSpPr/>
            <p:nvPr/>
          </p:nvSpPr>
          <p:spPr>
            <a:xfrm>
              <a:off x="10494961" y="5275265"/>
              <a:ext cx="1666878" cy="15779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"/>
                <a:gd name="f4" fmla="val 332"/>
                <a:gd name="f5" fmla="val 125"/>
                <a:gd name="f6" fmla="val 232"/>
                <a:gd name="f7" fmla="val 245"/>
                <a:gd name="f8" fmla="val 121"/>
                <a:gd name="f9" fmla="*/ f0 1 351"/>
                <a:gd name="f10" fmla="*/ f1 1 33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51"/>
                <a:gd name="f17" fmla="*/ f14 1 33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1" h="33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E1C5911D-0538-49D5-B4C7-AC28B5C7F39C}"/>
                </a:ext>
              </a:extLst>
            </p:cNvPr>
            <p:cNvSpPr/>
            <p:nvPr/>
          </p:nvSpPr>
          <p:spPr>
            <a:xfrm>
              <a:off x="1001716" y="0"/>
              <a:ext cx="362108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"/>
                <a:gd name="f4" fmla="val 1440"/>
                <a:gd name="f5" fmla="val 308"/>
                <a:gd name="f6" fmla="val 245"/>
                <a:gd name="f7" fmla="val 1033"/>
                <a:gd name="f8" fmla="val 403"/>
                <a:gd name="f9" fmla="*/ f0 1 76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6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6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99C0003-AF0B-41BA-AB7F-8D084F0B2E56}"/>
                </a:ext>
              </a:extLst>
            </p:cNvPr>
            <p:cNvSpPr/>
            <p:nvPr/>
          </p:nvSpPr>
          <p:spPr>
            <a:xfrm>
              <a:off x="11501442" y="9528"/>
              <a:ext cx="665161" cy="257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4"/>
                <a:gd name="f5" fmla="val 95"/>
                <a:gd name="f6" fmla="val 34"/>
                <a:gd name="f7" fmla="val 48"/>
                <a:gd name="f8" fmla="val 16"/>
                <a:gd name="f9" fmla="*/ f0 1 140"/>
                <a:gd name="f10" fmla="*/ f1 1 5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0"/>
                <a:gd name="f17" fmla="*/ f14 1 5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0" h="54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CA516EF4-98BE-471C-9690-47AD3E7E5FE8}"/>
                </a:ext>
              </a:extLst>
            </p:cNvPr>
            <p:cNvSpPr/>
            <p:nvPr/>
          </p:nvSpPr>
          <p:spPr>
            <a:xfrm>
              <a:off x="10641009" y="5408611"/>
              <a:ext cx="1525584" cy="14350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1"/>
                <a:gd name="f4" fmla="val 302"/>
                <a:gd name="f5" fmla="val 114"/>
                <a:gd name="f6" fmla="val 210"/>
                <a:gd name="f7" fmla="val 223"/>
                <a:gd name="f8" fmla="val 109"/>
                <a:gd name="f9" fmla="*/ f0 1 321"/>
                <a:gd name="f10" fmla="*/ f1 1 30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1"/>
                <a:gd name="f17" fmla="*/ f14 1 30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1" h="30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B9E8F35C-A65B-47FE-BAD4-3BFF39788122}"/>
                </a:ext>
              </a:extLst>
            </p:cNvPr>
            <p:cNvSpPr/>
            <p:nvPr/>
          </p:nvSpPr>
          <p:spPr>
            <a:xfrm>
              <a:off x="1001716" y="0"/>
              <a:ext cx="324484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"/>
                <a:gd name="f4" fmla="val 1440"/>
                <a:gd name="f5" fmla="val 258"/>
                <a:gd name="f6" fmla="val 256"/>
                <a:gd name="f7" fmla="val 1041"/>
                <a:gd name="f8" fmla="val 355"/>
                <a:gd name="f9" fmla="*/ f0 1 68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95FF2BAF-ECE4-4787-A34F-2CF0D36EC595}"/>
                </a:ext>
              </a:extLst>
            </p:cNvPr>
            <p:cNvSpPr/>
            <p:nvPr/>
          </p:nvSpPr>
          <p:spPr>
            <a:xfrm>
              <a:off x="10802941" y="5518147"/>
              <a:ext cx="1363663" cy="13255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7"/>
                <a:gd name="f4" fmla="val 279"/>
                <a:gd name="f5" fmla="val 101"/>
                <a:gd name="f6" fmla="val 193"/>
                <a:gd name="f7" fmla="val 198"/>
                <a:gd name="f8" fmla="val 100"/>
                <a:gd name="f9" fmla="*/ f0 1 287"/>
                <a:gd name="f10" fmla="*/ f1 1 27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7"/>
                <a:gd name="f17" fmla="*/ f14 1 27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7" h="279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08A801AC-97D4-406B-A185-F416E5398384}"/>
                </a:ext>
              </a:extLst>
            </p:cNvPr>
            <p:cNvSpPr/>
            <p:nvPr/>
          </p:nvSpPr>
          <p:spPr>
            <a:xfrm>
              <a:off x="888997" y="0"/>
              <a:ext cx="323056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"/>
                <a:gd name="f4" fmla="val 1440"/>
                <a:gd name="f5" fmla="val 257"/>
                <a:gd name="f6" fmla="val 265"/>
                <a:gd name="f7" fmla="val 1026"/>
                <a:gd name="f8" fmla="val 337"/>
                <a:gd name="f9" fmla="*/ f0 1 68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BE63E141-D557-4F94-BE6B-42E8500C106B}"/>
                </a:ext>
              </a:extLst>
            </p:cNvPr>
            <p:cNvSpPr/>
            <p:nvPr/>
          </p:nvSpPr>
          <p:spPr>
            <a:xfrm>
              <a:off x="10979145" y="5694361"/>
              <a:ext cx="1187448" cy="11493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0"/>
                <a:gd name="f4" fmla="val 242"/>
                <a:gd name="f5" fmla="val 88"/>
                <a:gd name="f6" fmla="val 166"/>
                <a:gd name="f7" fmla="val 172"/>
                <a:gd name="f8" fmla="val 85"/>
                <a:gd name="f9" fmla="*/ f0 1 250"/>
                <a:gd name="f10" fmla="*/ f1 1 24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50"/>
                <a:gd name="f17" fmla="*/ f14 1 24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0" h="24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80678E12-51BC-4089-B3F7-D9D6C0D7D18C}"/>
                </a:ext>
              </a:extLst>
            </p:cNvPr>
            <p:cNvSpPr/>
            <p:nvPr/>
          </p:nvSpPr>
          <p:spPr>
            <a:xfrm>
              <a:off x="484183" y="0"/>
              <a:ext cx="3421063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0"/>
                <a:gd name="f4" fmla="val 1440"/>
                <a:gd name="f5" fmla="val 316"/>
                <a:gd name="f6" fmla="val 282"/>
                <a:gd name="f7" fmla="val 1018"/>
                <a:gd name="f8" fmla="val 362"/>
                <a:gd name="f9" fmla="*/ f0 1 7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970766C2-3A11-43B1-86EF-9B72C9EF0BD0}"/>
                </a:ext>
              </a:extLst>
            </p:cNvPr>
            <p:cNvSpPr/>
            <p:nvPr/>
          </p:nvSpPr>
          <p:spPr>
            <a:xfrm>
              <a:off x="11287125" y="6049963"/>
              <a:ext cx="879479" cy="7937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"/>
                <a:gd name="f4" fmla="val 167"/>
                <a:gd name="f5" fmla="val 63"/>
                <a:gd name="f6" fmla="val 114"/>
                <a:gd name="f7" fmla="val 125"/>
                <a:gd name="f8" fmla="val 58"/>
                <a:gd name="f9" fmla="*/ f0 1 185"/>
                <a:gd name="f10" fmla="*/ f1 1 16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5"/>
                <a:gd name="f17" fmla="*/ f14 1 16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5" h="167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EB7F2E45-416D-4468-85FD-7A750835C21F}"/>
                </a:ext>
              </a:extLst>
            </p:cNvPr>
            <p:cNvSpPr/>
            <p:nvPr/>
          </p:nvSpPr>
          <p:spPr>
            <a:xfrm>
              <a:off x="598483" y="0"/>
              <a:ext cx="2717797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2"/>
                <a:gd name="f4" fmla="val 1440"/>
                <a:gd name="f5" fmla="val 213"/>
                <a:gd name="f6" fmla="val 320"/>
                <a:gd name="f7" fmla="val 979"/>
                <a:gd name="f8" fmla="val 164"/>
                <a:gd name="f9" fmla="*/ f0 1 57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7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7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8B68D9D2-72E0-44C4-B328-AF09FBD1D97A}"/>
                </a:ext>
              </a:extLst>
            </p:cNvPr>
            <p:cNvSpPr/>
            <p:nvPr/>
          </p:nvSpPr>
          <p:spPr>
            <a:xfrm>
              <a:off x="261939" y="0"/>
              <a:ext cx="294481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1440"/>
                <a:gd name="f5" fmla="val 248"/>
                <a:gd name="f6" fmla="val 325"/>
                <a:gd name="f7" fmla="val 960"/>
                <a:gd name="f8" fmla="val 186"/>
                <a:gd name="f9" fmla="*/ f0 1 6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799706" sp="7997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523DE237-2520-4025-AA5F-9362DC0B6DBB}"/>
                </a:ext>
              </a:extLst>
            </p:cNvPr>
            <p:cNvSpPr/>
            <p:nvPr/>
          </p:nvSpPr>
          <p:spPr>
            <a:xfrm>
              <a:off x="-417515" y="0"/>
              <a:ext cx="2403472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6"/>
                <a:gd name="f4" fmla="val 1440"/>
                <a:gd name="f5" fmla="val 109"/>
                <a:gd name="f6" fmla="val 356"/>
                <a:gd name="f7" fmla="val 943"/>
                <a:gd name="f8" fmla="val 171"/>
                <a:gd name="f9" fmla="*/ f0 1 506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06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06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A613E4BD-B70C-4215-B923-893147C2D216}"/>
                </a:ext>
              </a:extLst>
            </p:cNvPr>
            <p:cNvSpPr/>
            <p:nvPr/>
          </p:nvSpPr>
          <p:spPr>
            <a:xfrm>
              <a:off x="14292" y="9528"/>
              <a:ext cx="1771649" cy="31988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3"/>
                <a:gd name="f4" fmla="val 673"/>
                <a:gd name="f5" fmla="val 175"/>
                <a:gd name="f6" fmla="val 183"/>
                <a:gd name="f7" fmla="val 51"/>
                <a:gd name="f8" fmla="val 409"/>
                <a:gd name="f9" fmla="*/ f0 1 373"/>
                <a:gd name="f10" fmla="*/ f1 1 67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73"/>
                <a:gd name="f17" fmla="*/ f14 1 67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3" h="673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6B9FA8E6-9A74-4D02-B73A-C3CAD9AA51D6}"/>
                </a:ext>
              </a:extLst>
            </p:cNvPr>
            <p:cNvSpPr/>
            <p:nvPr/>
          </p:nvSpPr>
          <p:spPr>
            <a:xfrm>
              <a:off x="4764" y="6016623"/>
              <a:ext cx="214317" cy="827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"/>
                <a:gd name="f4" fmla="val 174"/>
                <a:gd name="f5" fmla="val 11"/>
                <a:gd name="f6" fmla="val 59"/>
                <a:gd name="f7" fmla="val 26"/>
                <a:gd name="f8" fmla="val 118"/>
                <a:gd name="f9" fmla="*/ f0 1 45"/>
                <a:gd name="f10" fmla="*/ f1 1 1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5"/>
                <a:gd name="f17" fmla="*/ f14 1 1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" h="174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8FEB4AA3-AB09-4E7E-8C83-131A5A64E436}"/>
                </a:ext>
              </a:extLst>
            </p:cNvPr>
            <p:cNvSpPr/>
            <p:nvPr/>
          </p:nvSpPr>
          <p:spPr>
            <a:xfrm>
              <a:off x="14292" y="0"/>
              <a:ext cx="1562096" cy="22288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9"/>
                <a:gd name="f4" fmla="val 469"/>
                <a:gd name="f5" fmla="val 189"/>
                <a:gd name="f6" fmla="val 133"/>
                <a:gd name="f7" fmla="val 69"/>
                <a:gd name="f8" fmla="val 288"/>
                <a:gd name="f9" fmla="*/ f0 1 329"/>
                <a:gd name="f10" fmla="*/ f1 1 46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9"/>
                <a:gd name="f17" fmla="*/ f14 1 46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9" h="46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4" name="Group 58">
            <a:extLst>
              <a:ext uri="{FF2B5EF4-FFF2-40B4-BE49-F238E27FC236}">
                <a16:creationId xmlns:a16="http://schemas.microsoft.com/office/drawing/2014/main" id="{2F8B7C2E-4341-4DAE-A1F2-DF7BC136CDDC}"/>
              </a:ext>
            </a:extLst>
          </p:cNvPr>
          <p:cNvGrpSpPr/>
          <p:nvPr/>
        </p:nvGrpSpPr>
        <p:grpSpPr>
          <a:xfrm>
            <a:off x="800145" y="1699586"/>
            <a:ext cx="3674479" cy="3470421"/>
            <a:chOff x="800145" y="1699586"/>
            <a:chExt cx="3674479" cy="3470421"/>
          </a:xfrm>
        </p:grpSpPr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44B76104-ACBD-47DD-A761-3A11010C113C}"/>
                </a:ext>
              </a:extLst>
            </p:cNvPr>
            <p:cNvSpPr/>
            <p:nvPr/>
          </p:nvSpPr>
          <p:spPr>
            <a:xfrm>
              <a:off x="800145" y="1699586"/>
              <a:ext cx="3674479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6" name="Isosceles Triangle 22">
              <a:extLst>
                <a:ext uri="{FF2B5EF4-FFF2-40B4-BE49-F238E27FC236}">
                  <a16:creationId xmlns:a16="http://schemas.microsoft.com/office/drawing/2014/main" id="{18E14E88-D5AC-4CE4-9060-30BBF71CE475}"/>
                </a:ext>
              </a:extLst>
            </p:cNvPr>
            <p:cNvSpPr/>
            <p:nvPr/>
          </p:nvSpPr>
          <p:spPr>
            <a:xfrm rot="10799991">
              <a:off x="2482477" y="4897608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7" name="Rectangle 61">
              <a:extLst>
                <a:ext uri="{FF2B5EF4-FFF2-40B4-BE49-F238E27FC236}">
                  <a16:creationId xmlns:a16="http://schemas.microsoft.com/office/drawing/2014/main" id="{C512637B-DB3E-45ED-A7A4-CC7B4AEC9783}"/>
                </a:ext>
              </a:extLst>
            </p:cNvPr>
            <p:cNvSpPr/>
            <p:nvPr/>
          </p:nvSpPr>
          <p:spPr>
            <a:xfrm>
              <a:off x="806336" y="2275658"/>
              <a:ext cx="3668280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120FAC3F-6AEA-448E-A9CC-A8E25C56A1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997" y="2339666"/>
            <a:ext cx="3500826" cy="247006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B53D5C7B-0CF8-45BD-B3D7-24EBD95E5DA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20877" y="803190"/>
            <a:ext cx="6269592" cy="23826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4C3408BB-4B5E-4D82-B0BA-2B941E96818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8445" y="3672166"/>
            <a:ext cx="6272025" cy="238358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1" name="Date Placeholder 4">
            <a:extLst>
              <a:ext uri="{FF2B5EF4-FFF2-40B4-BE49-F238E27FC236}">
                <a16:creationId xmlns:a16="http://schemas.microsoft.com/office/drawing/2014/main" id="{91F24075-B6A2-4112-94A5-200747C380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6A5B58-0980-4322-9B4D-24EA9BFE0532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2" name="Footer Placeholder 5">
            <a:extLst>
              <a:ext uri="{FF2B5EF4-FFF2-40B4-BE49-F238E27FC236}">
                <a16:creationId xmlns:a16="http://schemas.microsoft.com/office/drawing/2014/main" id="{B060F839-F68E-40E4-AC3A-90A2A6A308C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3" name="Slide Number Placeholder 6">
            <a:extLst>
              <a:ext uri="{FF2B5EF4-FFF2-40B4-BE49-F238E27FC236}">
                <a16:creationId xmlns:a16="http://schemas.microsoft.com/office/drawing/2014/main" id="{AECCCDEE-FCF6-442D-B422-65A361A1CC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26FD0E-6042-4615-B82C-803EBC22574E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3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>
            <a:extLst>
              <a:ext uri="{FF2B5EF4-FFF2-40B4-BE49-F238E27FC236}">
                <a16:creationId xmlns:a16="http://schemas.microsoft.com/office/drawing/2014/main" id="{85361123-BF78-409F-9D0E-04C270B6D78D}"/>
              </a:ext>
            </a:extLst>
          </p:cNvPr>
          <p:cNvGrpSpPr/>
          <p:nvPr/>
        </p:nvGrpSpPr>
        <p:grpSpPr>
          <a:xfrm>
            <a:off x="-417515" y="0"/>
            <a:ext cx="12584119" cy="6853235"/>
            <a:chOff x="-417515" y="0"/>
            <a:chExt cx="12584119" cy="685323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63548CE2-3615-4262-8911-84A663D08D84}"/>
                </a:ext>
              </a:extLst>
            </p:cNvPr>
            <p:cNvSpPr/>
            <p:nvPr/>
          </p:nvSpPr>
          <p:spPr>
            <a:xfrm>
              <a:off x="1306513" y="0"/>
              <a:ext cx="3862389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13"/>
                <a:gd name="f4" fmla="val 1440"/>
                <a:gd name="f5" fmla="val 331"/>
                <a:gd name="f6" fmla="val 221"/>
                <a:gd name="f7" fmla="val 1039"/>
                <a:gd name="f8" fmla="val 435"/>
                <a:gd name="f9" fmla="*/ f0 1 81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81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81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39261EED-6ACC-476E-A57F-AA3A0E44DD08}"/>
                </a:ext>
              </a:extLst>
            </p:cNvPr>
            <p:cNvSpPr/>
            <p:nvPr/>
          </p:nvSpPr>
          <p:spPr>
            <a:xfrm>
              <a:off x="10626727" y="9528"/>
              <a:ext cx="1539877" cy="5556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4"/>
                <a:gd name="f4" fmla="val 117"/>
                <a:gd name="f5" fmla="val 223"/>
                <a:gd name="f6" fmla="val 64"/>
                <a:gd name="f7" fmla="val 107"/>
                <a:gd name="f8" fmla="val 28"/>
                <a:gd name="f9" fmla="*/ f0 1 324"/>
                <a:gd name="f10" fmla="*/ f1 1 11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4"/>
                <a:gd name="f17" fmla="*/ f14 1 11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4" h="11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EA202BC0-AD90-401A-B0D6-3203A23B53B6}"/>
                </a:ext>
              </a:extLst>
            </p:cNvPr>
            <p:cNvSpPr/>
            <p:nvPr/>
          </p:nvSpPr>
          <p:spPr>
            <a:xfrm>
              <a:off x="10247315" y="5013326"/>
              <a:ext cx="1919289" cy="18303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4"/>
                <a:gd name="f4" fmla="val 385"/>
                <a:gd name="f5" fmla="val 146"/>
                <a:gd name="f6" fmla="val 272"/>
                <a:gd name="f7" fmla="val 285"/>
                <a:gd name="f8" fmla="val 142"/>
                <a:gd name="f9" fmla="*/ f0 1 404"/>
                <a:gd name="f10" fmla="*/ f1 1 38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04"/>
                <a:gd name="f17" fmla="*/ f14 1 3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04" h="385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B1200E42-9A2E-45DA-8DA5-872128B3BF6C}"/>
                </a:ext>
              </a:extLst>
            </p:cNvPr>
            <p:cNvSpPr/>
            <p:nvPr/>
          </p:nvSpPr>
          <p:spPr>
            <a:xfrm>
              <a:off x="1120770" y="0"/>
              <a:ext cx="367664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440"/>
                <a:gd name="f5" fmla="val 312"/>
                <a:gd name="f6" fmla="val 240"/>
                <a:gd name="f7" fmla="val 1034"/>
                <a:gd name="f8" fmla="val 411"/>
                <a:gd name="f9" fmla="*/ f0 1 774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74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74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99F3C61D-B602-4A73-AB26-2CC2E212AD3B}"/>
                </a:ext>
              </a:extLst>
            </p:cNvPr>
            <p:cNvSpPr/>
            <p:nvPr/>
          </p:nvSpPr>
          <p:spPr>
            <a:xfrm>
              <a:off x="11202991" y="9528"/>
              <a:ext cx="963613" cy="3667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"/>
                <a:gd name="f4" fmla="val 77"/>
                <a:gd name="f5" fmla="val 138"/>
                <a:gd name="f6" fmla="val 46"/>
                <a:gd name="f7" fmla="val 68"/>
                <a:gd name="f8" fmla="val 21"/>
                <a:gd name="f9" fmla="*/ f0 1 203"/>
                <a:gd name="f10" fmla="*/ f1 1 7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03"/>
                <a:gd name="f17" fmla="*/ f14 1 7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03" h="7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E912DB2-0D2F-4D43-BFDD-359F9A12071F}"/>
                </a:ext>
              </a:extLst>
            </p:cNvPr>
            <p:cNvSpPr/>
            <p:nvPr/>
          </p:nvSpPr>
          <p:spPr>
            <a:xfrm>
              <a:off x="10494961" y="5275265"/>
              <a:ext cx="1666878" cy="15779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"/>
                <a:gd name="f4" fmla="val 332"/>
                <a:gd name="f5" fmla="val 125"/>
                <a:gd name="f6" fmla="val 232"/>
                <a:gd name="f7" fmla="val 245"/>
                <a:gd name="f8" fmla="val 121"/>
                <a:gd name="f9" fmla="*/ f0 1 351"/>
                <a:gd name="f10" fmla="*/ f1 1 33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51"/>
                <a:gd name="f17" fmla="*/ f14 1 33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1" h="33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BF57C256-3091-4647-9E04-ECB75DC595C7}"/>
                </a:ext>
              </a:extLst>
            </p:cNvPr>
            <p:cNvSpPr/>
            <p:nvPr/>
          </p:nvSpPr>
          <p:spPr>
            <a:xfrm>
              <a:off x="1001716" y="0"/>
              <a:ext cx="362108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"/>
                <a:gd name="f4" fmla="val 1440"/>
                <a:gd name="f5" fmla="val 308"/>
                <a:gd name="f6" fmla="val 245"/>
                <a:gd name="f7" fmla="val 1033"/>
                <a:gd name="f8" fmla="val 403"/>
                <a:gd name="f9" fmla="*/ f0 1 76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6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6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0D9F060B-19E3-4CC5-A5A3-7A4A45C05A90}"/>
                </a:ext>
              </a:extLst>
            </p:cNvPr>
            <p:cNvSpPr/>
            <p:nvPr/>
          </p:nvSpPr>
          <p:spPr>
            <a:xfrm>
              <a:off x="11501442" y="9528"/>
              <a:ext cx="665161" cy="257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4"/>
                <a:gd name="f5" fmla="val 95"/>
                <a:gd name="f6" fmla="val 34"/>
                <a:gd name="f7" fmla="val 48"/>
                <a:gd name="f8" fmla="val 16"/>
                <a:gd name="f9" fmla="*/ f0 1 140"/>
                <a:gd name="f10" fmla="*/ f1 1 5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0"/>
                <a:gd name="f17" fmla="*/ f14 1 5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0" h="54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8070AB8E-B32E-4C77-9777-1467FF2098D1}"/>
                </a:ext>
              </a:extLst>
            </p:cNvPr>
            <p:cNvSpPr/>
            <p:nvPr/>
          </p:nvSpPr>
          <p:spPr>
            <a:xfrm>
              <a:off x="10641009" y="5408611"/>
              <a:ext cx="1525584" cy="14350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1"/>
                <a:gd name="f4" fmla="val 302"/>
                <a:gd name="f5" fmla="val 114"/>
                <a:gd name="f6" fmla="val 210"/>
                <a:gd name="f7" fmla="val 223"/>
                <a:gd name="f8" fmla="val 109"/>
                <a:gd name="f9" fmla="*/ f0 1 321"/>
                <a:gd name="f10" fmla="*/ f1 1 30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1"/>
                <a:gd name="f17" fmla="*/ f14 1 30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1" h="30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D45E43E8-E529-442A-82A7-A6633458DBE4}"/>
                </a:ext>
              </a:extLst>
            </p:cNvPr>
            <p:cNvSpPr/>
            <p:nvPr/>
          </p:nvSpPr>
          <p:spPr>
            <a:xfrm>
              <a:off x="1001716" y="0"/>
              <a:ext cx="324484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"/>
                <a:gd name="f4" fmla="val 1440"/>
                <a:gd name="f5" fmla="val 258"/>
                <a:gd name="f6" fmla="val 256"/>
                <a:gd name="f7" fmla="val 1041"/>
                <a:gd name="f8" fmla="val 355"/>
                <a:gd name="f9" fmla="*/ f0 1 68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19F2F16-0889-4D3B-BFCB-B2AA09A74486}"/>
                </a:ext>
              </a:extLst>
            </p:cNvPr>
            <p:cNvSpPr/>
            <p:nvPr/>
          </p:nvSpPr>
          <p:spPr>
            <a:xfrm>
              <a:off x="10802941" y="5518147"/>
              <a:ext cx="1363663" cy="13255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7"/>
                <a:gd name="f4" fmla="val 279"/>
                <a:gd name="f5" fmla="val 101"/>
                <a:gd name="f6" fmla="val 193"/>
                <a:gd name="f7" fmla="val 198"/>
                <a:gd name="f8" fmla="val 100"/>
                <a:gd name="f9" fmla="*/ f0 1 287"/>
                <a:gd name="f10" fmla="*/ f1 1 27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7"/>
                <a:gd name="f17" fmla="*/ f14 1 27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7" h="279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0A0BDAAE-4DF6-4F23-9EF3-7A41DE43A68E}"/>
                </a:ext>
              </a:extLst>
            </p:cNvPr>
            <p:cNvSpPr/>
            <p:nvPr/>
          </p:nvSpPr>
          <p:spPr>
            <a:xfrm>
              <a:off x="888997" y="0"/>
              <a:ext cx="323056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"/>
                <a:gd name="f4" fmla="val 1440"/>
                <a:gd name="f5" fmla="val 257"/>
                <a:gd name="f6" fmla="val 265"/>
                <a:gd name="f7" fmla="val 1026"/>
                <a:gd name="f8" fmla="val 337"/>
                <a:gd name="f9" fmla="*/ f0 1 68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0E492541-9048-4525-8035-99E67DF29019}"/>
                </a:ext>
              </a:extLst>
            </p:cNvPr>
            <p:cNvSpPr/>
            <p:nvPr/>
          </p:nvSpPr>
          <p:spPr>
            <a:xfrm>
              <a:off x="10979145" y="5694361"/>
              <a:ext cx="1187448" cy="11493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0"/>
                <a:gd name="f4" fmla="val 242"/>
                <a:gd name="f5" fmla="val 88"/>
                <a:gd name="f6" fmla="val 166"/>
                <a:gd name="f7" fmla="val 172"/>
                <a:gd name="f8" fmla="val 85"/>
                <a:gd name="f9" fmla="*/ f0 1 250"/>
                <a:gd name="f10" fmla="*/ f1 1 24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50"/>
                <a:gd name="f17" fmla="*/ f14 1 24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0" h="24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3EC65C96-6537-444E-AFA9-77CFC9C29686}"/>
                </a:ext>
              </a:extLst>
            </p:cNvPr>
            <p:cNvSpPr/>
            <p:nvPr/>
          </p:nvSpPr>
          <p:spPr>
            <a:xfrm>
              <a:off x="484183" y="0"/>
              <a:ext cx="3421063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0"/>
                <a:gd name="f4" fmla="val 1440"/>
                <a:gd name="f5" fmla="val 316"/>
                <a:gd name="f6" fmla="val 282"/>
                <a:gd name="f7" fmla="val 1018"/>
                <a:gd name="f8" fmla="val 362"/>
                <a:gd name="f9" fmla="*/ f0 1 7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733B5F61-3F1D-46C3-8AF8-A61F35275730}"/>
                </a:ext>
              </a:extLst>
            </p:cNvPr>
            <p:cNvSpPr/>
            <p:nvPr/>
          </p:nvSpPr>
          <p:spPr>
            <a:xfrm>
              <a:off x="11287125" y="6049963"/>
              <a:ext cx="879479" cy="7937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"/>
                <a:gd name="f4" fmla="val 167"/>
                <a:gd name="f5" fmla="val 63"/>
                <a:gd name="f6" fmla="val 114"/>
                <a:gd name="f7" fmla="val 125"/>
                <a:gd name="f8" fmla="val 58"/>
                <a:gd name="f9" fmla="*/ f0 1 185"/>
                <a:gd name="f10" fmla="*/ f1 1 16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5"/>
                <a:gd name="f17" fmla="*/ f14 1 16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5" h="167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8BD3DC8E-BD45-4A1A-8E1D-4369ADCDAB3A}"/>
                </a:ext>
              </a:extLst>
            </p:cNvPr>
            <p:cNvSpPr/>
            <p:nvPr/>
          </p:nvSpPr>
          <p:spPr>
            <a:xfrm>
              <a:off x="598483" y="0"/>
              <a:ext cx="2717797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2"/>
                <a:gd name="f4" fmla="val 1440"/>
                <a:gd name="f5" fmla="val 213"/>
                <a:gd name="f6" fmla="val 320"/>
                <a:gd name="f7" fmla="val 979"/>
                <a:gd name="f8" fmla="val 164"/>
                <a:gd name="f9" fmla="*/ f0 1 57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7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7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52FE1CD0-698E-4FF5-ABE5-B40BFA1AC785}"/>
                </a:ext>
              </a:extLst>
            </p:cNvPr>
            <p:cNvSpPr/>
            <p:nvPr/>
          </p:nvSpPr>
          <p:spPr>
            <a:xfrm>
              <a:off x="261939" y="0"/>
              <a:ext cx="294481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1440"/>
                <a:gd name="f5" fmla="val 248"/>
                <a:gd name="f6" fmla="val 325"/>
                <a:gd name="f7" fmla="val 960"/>
                <a:gd name="f8" fmla="val 186"/>
                <a:gd name="f9" fmla="*/ f0 1 6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799706" sp="7997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0FD911EB-1283-4F9B-AF03-5B08757C848E}"/>
                </a:ext>
              </a:extLst>
            </p:cNvPr>
            <p:cNvSpPr/>
            <p:nvPr/>
          </p:nvSpPr>
          <p:spPr>
            <a:xfrm>
              <a:off x="-417515" y="0"/>
              <a:ext cx="2403472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6"/>
                <a:gd name="f4" fmla="val 1440"/>
                <a:gd name="f5" fmla="val 109"/>
                <a:gd name="f6" fmla="val 356"/>
                <a:gd name="f7" fmla="val 943"/>
                <a:gd name="f8" fmla="val 171"/>
                <a:gd name="f9" fmla="*/ f0 1 506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06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06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725D5C10-4B8F-44F4-86C8-D0D58D83CD44}"/>
                </a:ext>
              </a:extLst>
            </p:cNvPr>
            <p:cNvSpPr/>
            <p:nvPr/>
          </p:nvSpPr>
          <p:spPr>
            <a:xfrm>
              <a:off x="14292" y="9528"/>
              <a:ext cx="1771649" cy="31988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3"/>
                <a:gd name="f4" fmla="val 673"/>
                <a:gd name="f5" fmla="val 175"/>
                <a:gd name="f6" fmla="val 183"/>
                <a:gd name="f7" fmla="val 51"/>
                <a:gd name="f8" fmla="val 409"/>
                <a:gd name="f9" fmla="*/ f0 1 373"/>
                <a:gd name="f10" fmla="*/ f1 1 67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73"/>
                <a:gd name="f17" fmla="*/ f14 1 67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3" h="673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46101519-6A7B-4DA0-B286-67F623F22AD9}"/>
                </a:ext>
              </a:extLst>
            </p:cNvPr>
            <p:cNvSpPr/>
            <p:nvPr/>
          </p:nvSpPr>
          <p:spPr>
            <a:xfrm>
              <a:off x="4764" y="6016623"/>
              <a:ext cx="214317" cy="827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"/>
                <a:gd name="f4" fmla="val 174"/>
                <a:gd name="f5" fmla="val 11"/>
                <a:gd name="f6" fmla="val 59"/>
                <a:gd name="f7" fmla="val 26"/>
                <a:gd name="f8" fmla="val 118"/>
                <a:gd name="f9" fmla="*/ f0 1 45"/>
                <a:gd name="f10" fmla="*/ f1 1 1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5"/>
                <a:gd name="f17" fmla="*/ f14 1 1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" h="174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F1A50D83-8520-412C-9EFB-D13D7780FCC2}"/>
                </a:ext>
              </a:extLst>
            </p:cNvPr>
            <p:cNvSpPr/>
            <p:nvPr/>
          </p:nvSpPr>
          <p:spPr>
            <a:xfrm>
              <a:off x="14292" y="0"/>
              <a:ext cx="1562096" cy="22288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9"/>
                <a:gd name="f4" fmla="val 469"/>
                <a:gd name="f5" fmla="val 189"/>
                <a:gd name="f6" fmla="val 133"/>
                <a:gd name="f7" fmla="val 69"/>
                <a:gd name="f8" fmla="val 288"/>
                <a:gd name="f9" fmla="*/ f0 1 329"/>
                <a:gd name="f10" fmla="*/ f1 1 46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9"/>
                <a:gd name="f17" fmla="*/ f14 1 46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9" h="46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4" name="Group 60">
            <a:extLst>
              <a:ext uri="{FF2B5EF4-FFF2-40B4-BE49-F238E27FC236}">
                <a16:creationId xmlns:a16="http://schemas.microsoft.com/office/drawing/2014/main" id="{F9D14184-24CC-4037-877C-2F72C3C31D2B}"/>
              </a:ext>
            </a:extLst>
          </p:cNvPr>
          <p:cNvGrpSpPr/>
          <p:nvPr/>
        </p:nvGrpSpPr>
        <p:grpSpPr>
          <a:xfrm>
            <a:off x="800145" y="1699586"/>
            <a:ext cx="3674479" cy="3470421"/>
            <a:chOff x="800145" y="1699586"/>
            <a:chExt cx="3674479" cy="3470421"/>
          </a:xfrm>
        </p:grpSpPr>
        <p:sp>
          <p:nvSpPr>
            <p:cNvPr id="25" name="Rectangle 61">
              <a:extLst>
                <a:ext uri="{FF2B5EF4-FFF2-40B4-BE49-F238E27FC236}">
                  <a16:creationId xmlns:a16="http://schemas.microsoft.com/office/drawing/2014/main" id="{67657F03-8394-4D1C-9B7F-102ACB548D04}"/>
                </a:ext>
              </a:extLst>
            </p:cNvPr>
            <p:cNvSpPr/>
            <p:nvPr/>
          </p:nvSpPr>
          <p:spPr>
            <a:xfrm>
              <a:off x="800145" y="1699586"/>
              <a:ext cx="3674479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6" name="Isosceles Triangle 22">
              <a:extLst>
                <a:ext uri="{FF2B5EF4-FFF2-40B4-BE49-F238E27FC236}">
                  <a16:creationId xmlns:a16="http://schemas.microsoft.com/office/drawing/2014/main" id="{44FB8F81-608E-4AF8-8123-241FF037B4AE}"/>
                </a:ext>
              </a:extLst>
            </p:cNvPr>
            <p:cNvSpPr/>
            <p:nvPr/>
          </p:nvSpPr>
          <p:spPr>
            <a:xfrm rot="10799991">
              <a:off x="2482477" y="4897608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7" name="Rectangle 63">
              <a:extLst>
                <a:ext uri="{FF2B5EF4-FFF2-40B4-BE49-F238E27FC236}">
                  <a16:creationId xmlns:a16="http://schemas.microsoft.com/office/drawing/2014/main" id="{AB445998-527A-4141-8373-ABD6FF6C9BDE}"/>
                </a:ext>
              </a:extLst>
            </p:cNvPr>
            <p:cNvSpPr/>
            <p:nvPr/>
          </p:nvSpPr>
          <p:spPr>
            <a:xfrm>
              <a:off x="806336" y="2275658"/>
              <a:ext cx="3668280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54A5966D-ADF1-4BA1-98E4-EEEC4AE85E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997" y="2363916"/>
            <a:ext cx="3500826" cy="2460494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A8ECA982-9822-4D4A-B608-53EE8DC50E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125138" y="803181"/>
            <a:ext cx="6265084" cy="68580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200" cap="all">
                <a:solidFill>
                  <a:srgbClr val="F3960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A029ECF2-5C8B-4A42-A4C5-E85C553264F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25303" y="1488981"/>
            <a:ext cx="6264353" cy="16968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28485709-CA05-4838-B319-4F0AF7812F5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18655" y="3665884"/>
            <a:ext cx="6264417" cy="68580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200" cap="all">
                <a:solidFill>
                  <a:srgbClr val="F3960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2" name="Content Placeholder 5">
            <a:extLst>
              <a:ext uri="{FF2B5EF4-FFF2-40B4-BE49-F238E27FC236}">
                <a16:creationId xmlns:a16="http://schemas.microsoft.com/office/drawing/2014/main" id="{A76E210B-32AA-402D-81F3-76373E4FF1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18445" y="4351684"/>
            <a:ext cx="6265587" cy="17040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3" name="Date Placeholder 6">
            <a:extLst>
              <a:ext uri="{FF2B5EF4-FFF2-40B4-BE49-F238E27FC236}">
                <a16:creationId xmlns:a16="http://schemas.microsoft.com/office/drawing/2014/main" id="{B3181DB2-0A13-4140-BD7F-3F913B86E47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CFE110-BD2B-41D0-A4F4-A65C77B179E5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4" name="Footer Placeholder 7">
            <a:extLst>
              <a:ext uri="{FF2B5EF4-FFF2-40B4-BE49-F238E27FC236}">
                <a16:creationId xmlns:a16="http://schemas.microsoft.com/office/drawing/2014/main" id="{6B496608-97F0-409E-940E-3A31C50312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5" name="Slide Number Placeholder 8">
            <a:extLst>
              <a:ext uri="{FF2B5EF4-FFF2-40B4-BE49-F238E27FC236}">
                <a16:creationId xmlns:a16="http://schemas.microsoft.com/office/drawing/2014/main" id="{72E5BAA0-2472-41F9-AD03-8D9D590272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1A7F98-4CD8-4E05-8111-317684D89F9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6">
            <a:extLst>
              <a:ext uri="{FF2B5EF4-FFF2-40B4-BE49-F238E27FC236}">
                <a16:creationId xmlns:a16="http://schemas.microsoft.com/office/drawing/2014/main" id="{B09DA277-1287-4FF7-80D2-B2ACD880DD84}"/>
              </a:ext>
            </a:extLst>
          </p:cNvPr>
          <p:cNvGrpSpPr/>
          <p:nvPr/>
        </p:nvGrpSpPr>
        <p:grpSpPr>
          <a:xfrm>
            <a:off x="-417515" y="0"/>
            <a:ext cx="12584119" cy="6853235"/>
            <a:chOff x="-417515" y="0"/>
            <a:chExt cx="12584119" cy="685323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E82F942-91E0-4E92-AC5B-3CBF3514D337}"/>
                </a:ext>
              </a:extLst>
            </p:cNvPr>
            <p:cNvSpPr/>
            <p:nvPr/>
          </p:nvSpPr>
          <p:spPr>
            <a:xfrm>
              <a:off x="1306513" y="0"/>
              <a:ext cx="3862389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13"/>
                <a:gd name="f4" fmla="val 1440"/>
                <a:gd name="f5" fmla="val 331"/>
                <a:gd name="f6" fmla="val 221"/>
                <a:gd name="f7" fmla="val 1039"/>
                <a:gd name="f8" fmla="val 435"/>
                <a:gd name="f9" fmla="*/ f0 1 81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81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81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D51C681B-3B77-4271-BEDF-0BC6772CAC33}"/>
                </a:ext>
              </a:extLst>
            </p:cNvPr>
            <p:cNvSpPr/>
            <p:nvPr/>
          </p:nvSpPr>
          <p:spPr>
            <a:xfrm>
              <a:off x="10626727" y="9528"/>
              <a:ext cx="1539877" cy="5556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4"/>
                <a:gd name="f4" fmla="val 117"/>
                <a:gd name="f5" fmla="val 223"/>
                <a:gd name="f6" fmla="val 64"/>
                <a:gd name="f7" fmla="val 107"/>
                <a:gd name="f8" fmla="val 28"/>
                <a:gd name="f9" fmla="*/ f0 1 324"/>
                <a:gd name="f10" fmla="*/ f1 1 11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4"/>
                <a:gd name="f17" fmla="*/ f14 1 11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4" h="11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6B9189B9-A207-42F8-B171-28E1CABCCF4F}"/>
                </a:ext>
              </a:extLst>
            </p:cNvPr>
            <p:cNvSpPr/>
            <p:nvPr/>
          </p:nvSpPr>
          <p:spPr>
            <a:xfrm>
              <a:off x="10247315" y="5013326"/>
              <a:ext cx="1919289" cy="18303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4"/>
                <a:gd name="f4" fmla="val 385"/>
                <a:gd name="f5" fmla="val 146"/>
                <a:gd name="f6" fmla="val 272"/>
                <a:gd name="f7" fmla="val 285"/>
                <a:gd name="f8" fmla="val 142"/>
                <a:gd name="f9" fmla="*/ f0 1 404"/>
                <a:gd name="f10" fmla="*/ f1 1 38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04"/>
                <a:gd name="f17" fmla="*/ f14 1 3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04" h="385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30ACDD75-3DC7-4190-B759-B59018584731}"/>
                </a:ext>
              </a:extLst>
            </p:cNvPr>
            <p:cNvSpPr/>
            <p:nvPr/>
          </p:nvSpPr>
          <p:spPr>
            <a:xfrm>
              <a:off x="1120770" y="0"/>
              <a:ext cx="367664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440"/>
                <a:gd name="f5" fmla="val 312"/>
                <a:gd name="f6" fmla="val 240"/>
                <a:gd name="f7" fmla="val 1034"/>
                <a:gd name="f8" fmla="val 411"/>
                <a:gd name="f9" fmla="*/ f0 1 774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74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74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D95D2808-EC48-44FC-9514-08B954391B72}"/>
                </a:ext>
              </a:extLst>
            </p:cNvPr>
            <p:cNvSpPr/>
            <p:nvPr/>
          </p:nvSpPr>
          <p:spPr>
            <a:xfrm>
              <a:off x="11202991" y="9528"/>
              <a:ext cx="963613" cy="3667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"/>
                <a:gd name="f4" fmla="val 77"/>
                <a:gd name="f5" fmla="val 138"/>
                <a:gd name="f6" fmla="val 46"/>
                <a:gd name="f7" fmla="val 68"/>
                <a:gd name="f8" fmla="val 21"/>
                <a:gd name="f9" fmla="*/ f0 1 203"/>
                <a:gd name="f10" fmla="*/ f1 1 7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03"/>
                <a:gd name="f17" fmla="*/ f14 1 7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03" h="7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4ADDA970-3E26-40E2-9695-30F0765C5370}"/>
                </a:ext>
              </a:extLst>
            </p:cNvPr>
            <p:cNvSpPr/>
            <p:nvPr/>
          </p:nvSpPr>
          <p:spPr>
            <a:xfrm>
              <a:off x="10494961" y="5275265"/>
              <a:ext cx="1666878" cy="15779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"/>
                <a:gd name="f4" fmla="val 332"/>
                <a:gd name="f5" fmla="val 125"/>
                <a:gd name="f6" fmla="val 232"/>
                <a:gd name="f7" fmla="val 245"/>
                <a:gd name="f8" fmla="val 121"/>
                <a:gd name="f9" fmla="*/ f0 1 351"/>
                <a:gd name="f10" fmla="*/ f1 1 33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51"/>
                <a:gd name="f17" fmla="*/ f14 1 33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1" h="33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CAEE3B9D-34A0-49EC-9726-D1E476F4FE6B}"/>
                </a:ext>
              </a:extLst>
            </p:cNvPr>
            <p:cNvSpPr/>
            <p:nvPr/>
          </p:nvSpPr>
          <p:spPr>
            <a:xfrm>
              <a:off x="1001716" y="0"/>
              <a:ext cx="362108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"/>
                <a:gd name="f4" fmla="val 1440"/>
                <a:gd name="f5" fmla="val 308"/>
                <a:gd name="f6" fmla="val 245"/>
                <a:gd name="f7" fmla="val 1033"/>
                <a:gd name="f8" fmla="val 403"/>
                <a:gd name="f9" fmla="*/ f0 1 76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6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6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B5822BEB-1419-4621-B9B7-325782F05A85}"/>
                </a:ext>
              </a:extLst>
            </p:cNvPr>
            <p:cNvSpPr/>
            <p:nvPr/>
          </p:nvSpPr>
          <p:spPr>
            <a:xfrm>
              <a:off x="11501442" y="9528"/>
              <a:ext cx="665161" cy="257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4"/>
                <a:gd name="f5" fmla="val 95"/>
                <a:gd name="f6" fmla="val 34"/>
                <a:gd name="f7" fmla="val 48"/>
                <a:gd name="f8" fmla="val 16"/>
                <a:gd name="f9" fmla="*/ f0 1 140"/>
                <a:gd name="f10" fmla="*/ f1 1 5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0"/>
                <a:gd name="f17" fmla="*/ f14 1 5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0" h="54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6C9C158B-B08C-4B46-9562-2716725F88EE}"/>
                </a:ext>
              </a:extLst>
            </p:cNvPr>
            <p:cNvSpPr/>
            <p:nvPr/>
          </p:nvSpPr>
          <p:spPr>
            <a:xfrm>
              <a:off x="10641009" y="5408611"/>
              <a:ext cx="1525584" cy="14350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1"/>
                <a:gd name="f4" fmla="val 302"/>
                <a:gd name="f5" fmla="val 114"/>
                <a:gd name="f6" fmla="val 210"/>
                <a:gd name="f7" fmla="val 223"/>
                <a:gd name="f8" fmla="val 109"/>
                <a:gd name="f9" fmla="*/ f0 1 321"/>
                <a:gd name="f10" fmla="*/ f1 1 30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1"/>
                <a:gd name="f17" fmla="*/ f14 1 30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1" h="30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6FAA7BCB-4FA4-4380-B0D4-ADE313075E7F}"/>
                </a:ext>
              </a:extLst>
            </p:cNvPr>
            <p:cNvSpPr/>
            <p:nvPr/>
          </p:nvSpPr>
          <p:spPr>
            <a:xfrm>
              <a:off x="1001716" y="0"/>
              <a:ext cx="324484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"/>
                <a:gd name="f4" fmla="val 1440"/>
                <a:gd name="f5" fmla="val 258"/>
                <a:gd name="f6" fmla="val 256"/>
                <a:gd name="f7" fmla="val 1041"/>
                <a:gd name="f8" fmla="val 355"/>
                <a:gd name="f9" fmla="*/ f0 1 68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8334AC6E-5CCB-42AD-9F09-68ED78D59CB6}"/>
                </a:ext>
              </a:extLst>
            </p:cNvPr>
            <p:cNvSpPr/>
            <p:nvPr/>
          </p:nvSpPr>
          <p:spPr>
            <a:xfrm>
              <a:off x="10802941" y="5518147"/>
              <a:ext cx="1363663" cy="13255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7"/>
                <a:gd name="f4" fmla="val 279"/>
                <a:gd name="f5" fmla="val 101"/>
                <a:gd name="f6" fmla="val 193"/>
                <a:gd name="f7" fmla="val 198"/>
                <a:gd name="f8" fmla="val 100"/>
                <a:gd name="f9" fmla="*/ f0 1 287"/>
                <a:gd name="f10" fmla="*/ f1 1 27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7"/>
                <a:gd name="f17" fmla="*/ f14 1 27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7" h="279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311767D2-8FCD-4703-8DEF-45CE6399BD2E}"/>
                </a:ext>
              </a:extLst>
            </p:cNvPr>
            <p:cNvSpPr/>
            <p:nvPr/>
          </p:nvSpPr>
          <p:spPr>
            <a:xfrm>
              <a:off x="888997" y="0"/>
              <a:ext cx="323056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"/>
                <a:gd name="f4" fmla="val 1440"/>
                <a:gd name="f5" fmla="val 257"/>
                <a:gd name="f6" fmla="val 265"/>
                <a:gd name="f7" fmla="val 1026"/>
                <a:gd name="f8" fmla="val 337"/>
                <a:gd name="f9" fmla="*/ f0 1 68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13906D28-DD62-4420-B225-8C204DB57952}"/>
                </a:ext>
              </a:extLst>
            </p:cNvPr>
            <p:cNvSpPr/>
            <p:nvPr/>
          </p:nvSpPr>
          <p:spPr>
            <a:xfrm>
              <a:off x="10979145" y="5694361"/>
              <a:ext cx="1187448" cy="11493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0"/>
                <a:gd name="f4" fmla="val 242"/>
                <a:gd name="f5" fmla="val 88"/>
                <a:gd name="f6" fmla="val 166"/>
                <a:gd name="f7" fmla="val 172"/>
                <a:gd name="f8" fmla="val 85"/>
                <a:gd name="f9" fmla="*/ f0 1 250"/>
                <a:gd name="f10" fmla="*/ f1 1 24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50"/>
                <a:gd name="f17" fmla="*/ f14 1 24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0" h="24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4738B258-7963-4AD1-97DE-562A2F42B123}"/>
                </a:ext>
              </a:extLst>
            </p:cNvPr>
            <p:cNvSpPr/>
            <p:nvPr/>
          </p:nvSpPr>
          <p:spPr>
            <a:xfrm>
              <a:off x="484183" y="0"/>
              <a:ext cx="3421063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0"/>
                <a:gd name="f4" fmla="val 1440"/>
                <a:gd name="f5" fmla="val 316"/>
                <a:gd name="f6" fmla="val 282"/>
                <a:gd name="f7" fmla="val 1018"/>
                <a:gd name="f8" fmla="val 362"/>
                <a:gd name="f9" fmla="*/ f0 1 7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C37E931E-FBED-4DCE-9CA5-440874F24F83}"/>
                </a:ext>
              </a:extLst>
            </p:cNvPr>
            <p:cNvSpPr/>
            <p:nvPr/>
          </p:nvSpPr>
          <p:spPr>
            <a:xfrm>
              <a:off x="11287125" y="6049963"/>
              <a:ext cx="879479" cy="7937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"/>
                <a:gd name="f4" fmla="val 167"/>
                <a:gd name="f5" fmla="val 63"/>
                <a:gd name="f6" fmla="val 114"/>
                <a:gd name="f7" fmla="val 125"/>
                <a:gd name="f8" fmla="val 58"/>
                <a:gd name="f9" fmla="*/ f0 1 185"/>
                <a:gd name="f10" fmla="*/ f1 1 16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5"/>
                <a:gd name="f17" fmla="*/ f14 1 16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5" h="167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CB31188B-549B-487F-BEAE-7CFD42BC8C18}"/>
                </a:ext>
              </a:extLst>
            </p:cNvPr>
            <p:cNvSpPr/>
            <p:nvPr/>
          </p:nvSpPr>
          <p:spPr>
            <a:xfrm>
              <a:off x="598483" y="0"/>
              <a:ext cx="2717797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2"/>
                <a:gd name="f4" fmla="val 1440"/>
                <a:gd name="f5" fmla="val 213"/>
                <a:gd name="f6" fmla="val 320"/>
                <a:gd name="f7" fmla="val 979"/>
                <a:gd name="f8" fmla="val 164"/>
                <a:gd name="f9" fmla="*/ f0 1 57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7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7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3CBB49BD-619C-4633-B182-9B262F4F248A}"/>
                </a:ext>
              </a:extLst>
            </p:cNvPr>
            <p:cNvSpPr/>
            <p:nvPr/>
          </p:nvSpPr>
          <p:spPr>
            <a:xfrm>
              <a:off x="261939" y="0"/>
              <a:ext cx="294481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1440"/>
                <a:gd name="f5" fmla="val 248"/>
                <a:gd name="f6" fmla="val 325"/>
                <a:gd name="f7" fmla="val 960"/>
                <a:gd name="f8" fmla="val 186"/>
                <a:gd name="f9" fmla="*/ f0 1 6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799706" sp="7997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373401E4-FEEB-4E06-9D85-AFB169BA0FB9}"/>
                </a:ext>
              </a:extLst>
            </p:cNvPr>
            <p:cNvSpPr/>
            <p:nvPr/>
          </p:nvSpPr>
          <p:spPr>
            <a:xfrm>
              <a:off x="-417515" y="0"/>
              <a:ext cx="2403472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6"/>
                <a:gd name="f4" fmla="val 1440"/>
                <a:gd name="f5" fmla="val 109"/>
                <a:gd name="f6" fmla="val 356"/>
                <a:gd name="f7" fmla="val 943"/>
                <a:gd name="f8" fmla="val 171"/>
                <a:gd name="f9" fmla="*/ f0 1 506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06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06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895B25D5-3169-408A-ABE9-CFC306597A03}"/>
                </a:ext>
              </a:extLst>
            </p:cNvPr>
            <p:cNvSpPr/>
            <p:nvPr/>
          </p:nvSpPr>
          <p:spPr>
            <a:xfrm>
              <a:off x="14292" y="9528"/>
              <a:ext cx="1771649" cy="31988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3"/>
                <a:gd name="f4" fmla="val 673"/>
                <a:gd name="f5" fmla="val 175"/>
                <a:gd name="f6" fmla="val 183"/>
                <a:gd name="f7" fmla="val 51"/>
                <a:gd name="f8" fmla="val 409"/>
                <a:gd name="f9" fmla="*/ f0 1 373"/>
                <a:gd name="f10" fmla="*/ f1 1 67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73"/>
                <a:gd name="f17" fmla="*/ f14 1 67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3" h="673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167E8F0E-A74B-46B3-9328-CC35E5C71E46}"/>
                </a:ext>
              </a:extLst>
            </p:cNvPr>
            <p:cNvSpPr/>
            <p:nvPr/>
          </p:nvSpPr>
          <p:spPr>
            <a:xfrm>
              <a:off x="4764" y="6016623"/>
              <a:ext cx="214317" cy="827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"/>
                <a:gd name="f4" fmla="val 174"/>
                <a:gd name="f5" fmla="val 11"/>
                <a:gd name="f6" fmla="val 59"/>
                <a:gd name="f7" fmla="val 26"/>
                <a:gd name="f8" fmla="val 118"/>
                <a:gd name="f9" fmla="*/ f0 1 45"/>
                <a:gd name="f10" fmla="*/ f1 1 1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5"/>
                <a:gd name="f17" fmla="*/ f14 1 1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" h="174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675E27FE-E33F-4969-8535-A9EF742ADC70}"/>
                </a:ext>
              </a:extLst>
            </p:cNvPr>
            <p:cNvSpPr/>
            <p:nvPr/>
          </p:nvSpPr>
          <p:spPr>
            <a:xfrm>
              <a:off x="14292" y="0"/>
              <a:ext cx="1562096" cy="22288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9"/>
                <a:gd name="f4" fmla="val 469"/>
                <a:gd name="f5" fmla="val 189"/>
                <a:gd name="f6" fmla="val 133"/>
                <a:gd name="f7" fmla="val 69"/>
                <a:gd name="f8" fmla="val 288"/>
                <a:gd name="f9" fmla="*/ f0 1 329"/>
                <a:gd name="f10" fmla="*/ f1 1 46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9"/>
                <a:gd name="f17" fmla="*/ f14 1 46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9" h="46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CB5DCDC-828A-42DF-ACB7-77679E4939A4}"/>
              </a:ext>
            </a:extLst>
          </p:cNvPr>
          <p:cNvGrpSpPr/>
          <p:nvPr/>
        </p:nvGrpSpPr>
        <p:grpSpPr>
          <a:xfrm>
            <a:off x="800145" y="1699586"/>
            <a:ext cx="3674479" cy="3470421"/>
            <a:chOff x="800145" y="1699586"/>
            <a:chExt cx="3674479" cy="347042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818EA90-51A0-404F-83A8-800D0D4C0409}"/>
                </a:ext>
              </a:extLst>
            </p:cNvPr>
            <p:cNvSpPr/>
            <p:nvPr/>
          </p:nvSpPr>
          <p:spPr>
            <a:xfrm>
              <a:off x="800145" y="1699586"/>
              <a:ext cx="3674479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6" name="Isosceles Triangle 22">
              <a:extLst>
                <a:ext uri="{FF2B5EF4-FFF2-40B4-BE49-F238E27FC236}">
                  <a16:creationId xmlns:a16="http://schemas.microsoft.com/office/drawing/2014/main" id="{F48027CD-BBEC-458E-9DE6-5AB743814C0E}"/>
                </a:ext>
              </a:extLst>
            </p:cNvPr>
            <p:cNvSpPr/>
            <p:nvPr/>
          </p:nvSpPr>
          <p:spPr>
            <a:xfrm rot="10799991">
              <a:off x="2482477" y="4897608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EF8D620-3DB4-4B90-BBC2-57CE044D2FF9}"/>
                </a:ext>
              </a:extLst>
            </p:cNvPr>
            <p:cNvSpPr/>
            <p:nvPr/>
          </p:nvSpPr>
          <p:spPr>
            <a:xfrm>
              <a:off x="806336" y="2275658"/>
              <a:ext cx="3668280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DDEC95C3-4C28-4CA1-8C02-81F17D04F5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1" cy="245644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9" name="Date Placeholder 2">
            <a:extLst>
              <a:ext uri="{FF2B5EF4-FFF2-40B4-BE49-F238E27FC236}">
                <a16:creationId xmlns:a16="http://schemas.microsoft.com/office/drawing/2014/main" id="{818EE55B-05DE-4E23-BFA4-EE17C9C9A6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1B43A9-0568-4299-8A6A-2102B04D7E74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09082061-D482-4F8D-85A6-EF6F760015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B2AF23E5-208B-4AC6-8092-1451C40284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193353-78F7-4BE0-AFDA-35FBCE88C006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43E71B-2AA1-46C9-8661-718F211B56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8888AA-1783-4372-BCAB-53CE11B2ECA9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50D067-3A9E-4C42-942B-0545C873E8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1B7F7-CBE0-43E3-86A0-A93F09047D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138FF-56B5-405F-B0F8-BD4206E2E331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0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>
            <a:extLst>
              <a:ext uri="{FF2B5EF4-FFF2-40B4-BE49-F238E27FC236}">
                <a16:creationId xmlns:a16="http://schemas.microsoft.com/office/drawing/2014/main" id="{C5EAC99B-EA2D-4F9D-81B2-2AEE48AC3D78}"/>
              </a:ext>
            </a:extLst>
          </p:cNvPr>
          <p:cNvGrpSpPr/>
          <p:nvPr/>
        </p:nvGrpSpPr>
        <p:grpSpPr>
          <a:xfrm>
            <a:off x="-417515" y="0"/>
            <a:ext cx="12584119" cy="6853235"/>
            <a:chOff x="-417515" y="0"/>
            <a:chExt cx="12584119" cy="6853235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D131AB08-E504-4B4A-8A41-9B4E6FF43C44}"/>
                </a:ext>
              </a:extLst>
            </p:cNvPr>
            <p:cNvSpPr/>
            <p:nvPr/>
          </p:nvSpPr>
          <p:spPr>
            <a:xfrm>
              <a:off x="1306513" y="0"/>
              <a:ext cx="3862389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13"/>
                <a:gd name="f4" fmla="val 1440"/>
                <a:gd name="f5" fmla="val 331"/>
                <a:gd name="f6" fmla="val 221"/>
                <a:gd name="f7" fmla="val 1039"/>
                <a:gd name="f8" fmla="val 435"/>
                <a:gd name="f9" fmla="*/ f0 1 81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81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81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E2A5B490-1F51-4E69-89C9-A27852A4A310}"/>
                </a:ext>
              </a:extLst>
            </p:cNvPr>
            <p:cNvSpPr/>
            <p:nvPr/>
          </p:nvSpPr>
          <p:spPr>
            <a:xfrm>
              <a:off x="10626727" y="9528"/>
              <a:ext cx="1539877" cy="5556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4"/>
                <a:gd name="f4" fmla="val 117"/>
                <a:gd name="f5" fmla="val 223"/>
                <a:gd name="f6" fmla="val 64"/>
                <a:gd name="f7" fmla="val 107"/>
                <a:gd name="f8" fmla="val 28"/>
                <a:gd name="f9" fmla="*/ f0 1 324"/>
                <a:gd name="f10" fmla="*/ f1 1 11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4"/>
                <a:gd name="f17" fmla="*/ f14 1 11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4" h="11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EB645E82-C363-4EB0-8091-0A21BEED8AC6}"/>
                </a:ext>
              </a:extLst>
            </p:cNvPr>
            <p:cNvSpPr/>
            <p:nvPr/>
          </p:nvSpPr>
          <p:spPr>
            <a:xfrm>
              <a:off x="10247315" y="5013326"/>
              <a:ext cx="1919289" cy="18303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4"/>
                <a:gd name="f4" fmla="val 385"/>
                <a:gd name="f5" fmla="val 146"/>
                <a:gd name="f6" fmla="val 272"/>
                <a:gd name="f7" fmla="val 285"/>
                <a:gd name="f8" fmla="val 142"/>
                <a:gd name="f9" fmla="*/ f0 1 404"/>
                <a:gd name="f10" fmla="*/ f1 1 38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04"/>
                <a:gd name="f17" fmla="*/ f14 1 3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04" h="385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85BB7E11-DCA3-4B6D-943D-459A2EE0CE91}"/>
                </a:ext>
              </a:extLst>
            </p:cNvPr>
            <p:cNvSpPr/>
            <p:nvPr/>
          </p:nvSpPr>
          <p:spPr>
            <a:xfrm>
              <a:off x="1120770" y="0"/>
              <a:ext cx="367664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440"/>
                <a:gd name="f5" fmla="val 312"/>
                <a:gd name="f6" fmla="val 240"/>
                <a:gd name="f7" fmla="val 1034"/>
                <a:gd name="f8" fmla="val 411"/>
                <a:gd name="f9" fmla="*/ f0 1 774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74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74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7F7FAE3-A726-4590-91FD-2C9AE7732DDD}"/>
                </a:ext>
              </a:extLst>
            </p:cNvPr>
            <p:cNvSpPr/>
            <p:nvPr/>
          </p:nvSpPr>
          <p:spPr>
            <a:xfrm>
              <a:off x="11202991" y="9528"/>
              <a:ext cx="963613" cy="3667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"/>
                <a:gd name="f4" fmla="val 77"/>
                <a:gd name="f5" fmla="val 138"/>
                <a:gd name="f6" fmla="val 46"/>
                <a:gd name="f7" fmla="val 68"/>
                <a:gd name="f8" fmla="val 21"/>
                <a:gd name="f9" fmla="*/ f0 1 203"/>
                <a:gd name="f10" fmla="*/ f1 1 7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03"/>
                <a:gd name="f17" fmla="*/ f14 1 7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03" h="77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B75835C4-716A-4DFB-9D62-71E914D5F5BF}"/>
                </a:ext>
              </a:extLst>
            </p:cNvPr>
            <p:cNvSpPr/>
            <p:nvPr/>
          </p:nvSpPr>
          <p:spPr>
            <a:xfrm>
              <a:off x="10494961" y="5275265"/>
              <a:ext cx="1666878" cy="15779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"/>
                <a:gd name="f4" fmla="val 332"/>
                <a:gd name="f5" fmla="val 125"/>
                <a:gd name="f6" fmla="val 232"/>
                <a:gd name="f7" fmla="val 245"/>
                <a:gd name="f8" fmla="val 121"/>
                <a:gd name="f9" fmla="*/ f0 1 351"/>
                <a:gd name="f10" fmla="*/ f1 1 33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51"/>
                <a:gd name="f17" fmla="*/ f14 1 33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1" h="33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4538CE76-A146-4E2E-A285-B4D236EB0C60}"/>
                </a:ext>
              </a:extLst>
            </p:cNvPr>
            <p:cNvSpPr/>
            <p:nvPr/>
          </p:nvSpPr>
          <p:spPr>
            <a:xfrm>
              <a:off x="1001716" y="0"/>
              <a:ext cx="362108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"/>
                <a:gd name="f4" fmla="val 1440"/>
                <a:gd name="f5" fmla="val 308"/>
                <a:gd name="f6" fmla="val 245"/>
                <a:gd name="f7" fmla="val 1033"/>
                <a:gd name="f8" fmla="val 403"/>
                <a:gd name="f9" fmla="*/ f0 1 76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6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6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E77E63B8-2ABB-4CB6-BC3D-5DD961D85D38}"/>
                </a:ext>
              </a:extLst>
            </p:cNvPr>
            <p:cNvSpPr/>
            <p:nvPr/>
          </p:nvSpPr>
          <p:spPr>
            <a:xfrm>
              <a:off x="11501442" y="9528"/>
              <a:ext cx="665161" cy="257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4"/>
                <a:gd name="f5" fmla="val 95"/>
                <a:gd name="f6" fmla="val 34"/>
                <a:gd name="f7" fmla="val 48"/>
                <a:gd name="f8" fmla="val 16"/>
                <a:gd name="f9" fmla="*/ f0 1 140"/>
                <a:gd name="f10" fmla="*/ f1 1 5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0"/>
                <a:gd name="f17" fmla="*/ f14 1 5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0" h="54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DFFFADBD-58F1-4824-AC05-10C04855F151}"/>
                </a:ext>
              </a:extLst>
            </p:cNvPr>
            <p:cNvSpPr/>
            <p:nvPr/>
          </p:nvSpPr>
          <p:spPr>
            <a:xfrm>
              <a:off x="10641009" y="5408611"/>
              <a:ext cx="1525584" cy="14350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1"/>
                <a:gd name="f4" fmla="val 302"/>
                <a:gd name="f5" fmla="val 114"/>
                <a:gd name="f6" fmla="val 210"/>
                <a:gd name="f7" fmla="val 223"/>
                <a:gd name="f8" fmla="val 109"/>
                <a:gd name="f9" fmla="*/ f0 1 321"/>
                <a:gd name="f10" fmla="*/ f1 1 30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1"/>
                <a:gd name="f17" fmla="*/ f14 1 30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1" h="30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9C5B79E9-B350-4ED2-806F-E86EE3C85177}"/>
                </a:ext>
              </a:extLst>
            </p:cNvPr>
            <p:cNvSpPr/>
            <p:nvPr/>
          </p:nvSpPr>
          <p:spPr>
            <a:xfrm>
              <a:off x="1001716" y="0"/>
              <a:ext cx="3244848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"/>
                <a:gd name="f4" fmla="val 1440"/>
                <a:gd name="f5" fmla="val 258"/>
                <a:gd name="f6" fmla="val 256"/>
                <a:gd name="f7" fmla="val 1041"/>
                <a:gd name="f8" fmla="val 355"/>
                <a:gd name="f9" fmla="*/ f0 1 683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3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3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059CEFA0-4936-4210-B1C3-ABD701C92365}"/>
                </a:ext>
              </a:extLst>
            </p:cNvPr>
            <p:cNvSpPr/>
            <p:nvPr/>
          </p:nvSpPr>
          <p:spPr>
            <a:xfrm>
              <a:off x="10802941" y="5518147"/>
              <a:ext cx="1363663" cy="13255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7"/>
                <a:gd name="f4" fmla="val 279"/>
                <a:gd name="f5" fmla="val 101"/>
                <a:gd name="f6" fmla="val 193"/>
                <a:gd name="f7" fmla="val 198"/>
                <a:gd name="f8" fmla="val 100"/>
                <a:gd name="f9" fmla="*/ f0 1 287"/>
                <a:gd name="f10" fmla="*/ f1 1 27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7"/>
                <a:gd name="f17" fmla="*/ f14 1 27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7" h="279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A8A3EA27-31C3-4ED2-B23C-9B59C291E0CF}"/>
                </a:ext>
              </a:extLst>
            </p:cNvPr>
            <p:cNvSpPr/>
            <p:nvPr/>
          </p:nvSpPr>
          <p:spPr>
            <a:xfrm>
              <a:off x="888997" y="0"/>
              <a:ext cx="323056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"/>
                <a:gd name="f4" fmla="val 1440"/>
                <a:gd name="f5" fmla="val 257"/>
                <a:gd name="f6" fmla="val 265"/>
                <a:gd name="f7" fmla="val 1026"/>
                <a:gd name="f8" fmla="val 337"/>
                <a:gd name="f9" fmla="*/ f0 1 68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8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8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2E281A05-22F1-4D15-9554-989513D02872}"/>
                </a:ext>
              </a:extLst>
            </p:cNvPr>
            <p:cNvSpPr/>
            <p:nvPr/>
          </p:nvSpPr>
          <p:spPr>
            <a:xfrm>
              <a:off x="10979145" y="5694361"/>
              <a:ext cx="1187448" cy="11493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0"/>
                <a:gd name="f4" fmla="val 242"/>
                <a:gd name="f5" fmla="val 88"/>
                <a:gd name="f6" fmla="val 166"/>
                <a:gd name="f7" fmla="val 172"/>
                <a:gd name="f8" fmla="val 85"/>
                <a:gd name="f9" fmla="*/ f0 1 250"/>
                <a:gd name="f10" fmla="*/ f1 1 24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50"/>
                <a:gd name="f17" fmla="*/ f14 1 24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0" h="242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4D61B10C-C550-4A46-AA53-56CB671482C2}"/>
                </a:ext>
              </a:extLst>
            </p:cNvPr>
            <p:cNvSpPr/>
            <p:nvPr/>
          </p:nvSpPr>
          <p:spPr>
            <a:xfrm>
              <a:off x="484183" y="0"/>
              <a:ext cx="3421063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0"/>
                <a:gd name="f4" fmla="val 1440"/>
                <a:gd name="f5" fmla="val 316"/>
                <a:gd name="f6" fmla="val 282"/>
                <a:gd name="f7" fmla="val 1018"/>
                <a:gd name="f8" fmla="val 362"/>
                <a:gd name="f9" fmla="*/ f0 1 7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D1E6184E-A92D-46A3-A2E1-1AF78A54F4D3}"/>
                </a:ext>
              </a:extLst>
            </p:cNvPr>
            <p:cNvSpPr/>
            <p:nvPr/>
          </p:nvSpPr>
          <p:spPr>
            <a:xfrm>
              <a:off x="11287125" y="6049963"/>
              <a:ext cx="879479" cy="7937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5"/>
                <a:gd name="f4" fmla="val 167"/>
                <a:gd name="f5" fmla="val 63"/>
                <a:gd name="f6" fmla="val 114"/>
                <a:gd name="f7" fmla="val 125"/>
                <a:gd name="f8" fmla="val 58"/>
                <a:gd name="f9" fmla="*/ f0 1 185"/>
                <a:gd name="f10" fmla="*/ f1 1 16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5"/>
                <a:gd name="f17" fmla="*/ f14 1 167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5" h="167">
                  <a:moveTo>
                    <a:pt x="f2" y="f4"/>
                  </a:moveTo>
                  <a:cubicBezTo>
                    <a:pt x="f5" y="f6"/>
                    <a:pt x="f7" y="f8"/>
                    <a:pt x="f3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724098D9-AF20-4CE8-94D1-15EA60919935}"/>
                </a:ext>
              </a:extLst>
            </p:cNvPr>
            <p:cNvSpPr/>
            <p:nvPr/>
          </p:nvSpPr>
          <p:spPr>
            <a:xfrm>
              <a:off x="598483" y="0"/>
              <a:ext cx="2717797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2"/>
                <a:gd name="f4" fmla="val 1440"/>
                <a:gd name="f5" fmla="val 213"/>
                <a:gd name="f6" fmla="val 320"/>
                <a:gd name="f7" fmla="val 979"/>
                <a:gd name="f8" fmla="val 164"/>
                <a:gd name="f9" fmla="*/ f0 1 572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72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72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1555FA3-0094-4217-B209-1DD9464E25A9}"/>
                </a:ext>
              </a:extLst>
            </p:cNvPr>
            <p:cNvSpPr/>
            <p:nvPr/>
          </p:nvSpPr>
          <p:spPr>
            <a:xfrm>
              <a:off x="261939" y="0"/>
              <a:ext cx="2944816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1440"/>
                <a:gd name="f5" fmla="val 248"/>
                <a:gd name="f6" fmla="val 325"/>
                <a:gd name="f7" fmla="val 960"/>
                <a:gd name="f8" fmla="val 186"/>
                <a:gd name="f9" fmla="*/ f0 1 620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799706" sp="7997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717D2554-A139-48F0-BE6B-875D67E661E5}"/>
                </a:ext>
              </a:extLst>
            </p:cNvPr>
            <p:cNvSpPr/>
            <p:nvPr/>
          </p:nvSpPr>
          <p:spPr>
            <a:xfrm>
              <a:off x="-417515" y="0"/>
              <a:ext cx="2403472" cy="68437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6"/>
                <a:gd name="f4" fmla="val 1440"/>
                <a:gd name="f5" fmla="val 109"/>
                <a:gd name="f6" fmla="val 356"/>
                <a:gd name="f7" fmla="val 943"/>
                <a:gd name="f8" fmla="val 171"/>
                <a:gd name="f9" fmla="*/ f0 1 506"/>
                <a:gd name="f10" fmla="*/ f1 1 144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06"/>
                <a:gd name="f17" fmla="*/ f14 1 1440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06" h="1440">
                  <a:moveTo>
                    <a:pt x="f3" y="f2"/>
                  </a:moveTo>
                  <a:cubicBezTo>
                    <a:pt x="f5" y="f6"/>
                    <a:pt x="f2" y="f7"/>
                    <a:pt x="f8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17EAE375-4AB1-4599-8EFB-AA645559C813}"/>
                </a:ext>
              </a:extLst>
            </p:cNvPr>
            <p:cNvSpPr/>
            <p:nvPr/>
          </p:nvSpPr>
          <p:spPr>
            <a:xfrm>
              <a:off x="14292" y="9528"/>
              <a:ext cx="1771649" cy="31988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3"/>
                <a:gd name="f4" fmla="val 673"/>
                <a:gd name="f5" fmla="val 175"/>
                <a:gd name="f6" fmla="val 183"/>
                <a:gd name="f7" fmla="val 51"/>
                <a:gd name="f8" fmla="val 409"/>
                <a:gd name="f9" fmla="*/ f0 1 373"/>
                <a:gd name="f10" fmla="*/ f1 1 67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73"/>
                <a:gd name="f17" fmla="*/ f14 1 67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3" h="673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2" name="Freeform 24">
              <a:extLst>
                <a:ext uri="{FF2B5EF4-FFF2-40B4-BE49-F238E27FC236}">
                  <a16:creationId xmlns:a16="http://schemas.microsoft.com/office/drawing/2014/main" id="{6A601A67-C301-4221-8D88-9D067F76CB89}"/>
                </a:ext>
              </a:extLst>
            </p:cNvPr>
            <p:cNvSpPr/>
            <p:nvPr/>
          </p:nvSpPr>
          <p:spPr>
            <a:xfrm>
              <a:off x="4764" y="6016623"/>
              <a:ext cx="214317" cy="827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"/>
                <a:gd name="f4" fmla="val 174"/>
                <a:gd name="f5" fmla="val 11"/>
                <a:gd name="f6" fmla="val 59"/>
                <a:gd name="f7" fmla="val 26"/>
                <a:gd name="f8" fmla="val 118"/>
                <a:gd name="f9" fmla="*/ f0 1 45"/>
                <a:gd name="f10" fmla="*/ f1 1 1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45"/>
                <a:gd name="f17" fmla="*/ f14 1 1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" h="174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3" name="Freeform 25">
              <a:extLst>
                <a:ext uri="{FF2B5EF4-FFF2-40B4-BE49-F238E27FC236}">
                  <a16:creationId xmlns:a16="http://schemas.microsoft.com/office/drawing/2014/main" id="{822F814E-CD02-488E-8D6D-C8425B6DF60B}"/>
                </a:ext>
              </a:extLst>
            </p:cNvPr>
            <p:cNvSpPr/>
            <p:nvPr/>
          </p:nvSpPr>
          <p:spPr>
            <a:xfrm>
              <a:off x="14292" y="0"/>
              <a:ext cx="1562096" cy="22288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9"/>
                <a:gd name="f4" fmla="val 469"/>
                <a:gd name="f5" fmla="val 189"/>
                <a:gd name="f6" fmla="val 133"/>
                <a:gd name="f7" fmla="val 69"/>
                <a:gd name="f8" fmla="val 288"/>
                <a:gd name="f9" fmla="*/ f0 1 329"/>
                <a:gd name="f10" fmla="*/ f1 1 46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329"/>
                <a:gd name="f17" fmla="*/ f14 1 46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29" h="46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4" name="Group 20">
            <a:extLst>
              <a:ext uri="{FF2B5EF4-FFF2-40B4-BE49-F238E27FC236}">
                <a16:creationId xmlns:a16="http://schemas.microsoft.com/office/drawing/2014/main" id="{F20D3272-0B39-474C-AB92-FC7FE3960CF7}"/>
              </a:ext>
            </a:extLst>
          </p:cNvPr>
          <p:cNvGrpSpPr/>
          <p:nvPr/>
        </p:nvGrpSpPr>
        <p:grpSpPr>
          <a:xfrm>
            <a:off x="800145" y="1699586"/>
            <a:ext cx="3674479" cy="3470421"/>
            <a:chOff x="800145" y="1699586"/>
            <a:chExt cx="3674479" cy="3470421"/>
          </a:xfrm>
        </p:grpSpPr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BB82CCDA-668D-482B-8851-A0ADAF8EC782}"/>
                </a:ext>
              </a:extLst>
            </p:cNvPr>
            <p:cNvSpPr/>
            <p:nvPr/>
          </p:nvSpPr>
          <p:spPr>
            <a:xfrm>
              <a:off x="800145" y="1699586"/>
              <a:ext cx="3674479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6" name="Isosceles Triangle 22">
              <a:extLst>
                <a:ext uri="{FF2B5EF4-FFF2-40B4-BE49-F238E27FC236}">
                  <a16:creationId xmlns:a16="http://schemas.microsoft.com/office/drawing/2014/main" id="{63D75A47-D2BC-45C0-A596-56824E764413}"/>
                </a:ext>
              </a:extLst>
            </p:cNvPr>
            <p:cNvSpPr/>
            <p:nvPr/>
          </p:nvSpPr>
          <p:spPr>
            <a:xfrm rot="10799991">
              <a:off x="2482477" y="4897608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7" name="Rectangle 32">
              <a:extLst>
                <a:ext uri="{FF2B5EF4-FFF2-40B4-BE49-F238E27FC236}">
                  <a16:creationId xmlns:a16="http://schemas.microsoft.com/office/drawing/2014/main" id="{1087DD84-A1E3-4421-9A9D-A85E003B68CF}"/>
                </a:ext>
              </a:extLst>
            </p:cNvPr>
            <p:cNvSpPr/>
            <p:nvPr/>
          </p:nvSpPr>
          <p:spPr>
            <a:xfrm>
              <a:off x="806336" y="2275658"/>
              <a:ext cx="3668280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0C32361F-3920-4BE6-BC92-E7E939232C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8632" y="2352028"/>
            <a:ext cx="3501201" cy="1223293"/>
          </a:xfrm>
        </p:spPr>
        <p:txBody>
          <a:bodyPr bIns="0" anchor="b">
            <a:no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B04C0128-07FD-4CF8-B7FA-F6C857425CC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09987" y="802806"/>
            <a:ext cx="6275033" cy="5249936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7B27998F-84C1-47B2-99F1-F845153A675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88632" y="3580186"/>
            <a:ext cx="3501201" cy="1221162"/>
          </a:xfrm>
        </p:spPr>
        <p:txBody>
          <a:bodyPr anchorCtr="1"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Date Placeholder 4">
            <a:extLst>
              <a:ext uri="{FF2B5EF4-FFF2-40B4-BE49-F238E27FC236}">
                <a16:creationId xmlns:a16="http://schemas.microsoft.com/office/drawing/2014/main" id="{D05C845C-9C63-4EB9-B04D-B03E82DC7B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1D7F3A-58AF-4DA1-AF2A-67AA510279EE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2" name="Footer Placeholder 5">
            <a:extLst>
              <a:ext uri="{FF2B5EF4-FFF2-40B4-BE49-F238E27FC236}">
                <a16:creationId xmlns:a16="http://schemas.microsoft.com/office/drawing/2014/main" id="{D293D5FA-FEDF-4101-A4EB-692E362F584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3" name="Slide Number Placeholder 6">
            <a:extLst>
              <a:ext uri="{FF2B5EF4-FFF2-40B4-BE49-F238E27FC236}">
                <a16:creationId xmlns:a16="http://schemas.microsoft.com/office/drawing/2014/main" id="{269BC235-574A-4C54-A737-132CF656BD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6EE052-220C-4EAB-BACD-051B61B55715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6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2">
            <a:extLst>
              <a:ext uri="{FF2B5EF4-FFF2-40B4-BE49-F238E27FC236}">
                <a16:creationId xmlns:a16="http://schemas.microsoft.com/office/drawing/2014/main" id="{B56EDC5B-D538-458E-B369-0AF1CF776FAD}"/>
              </a:ext>
            </a:extLst>
          </p:cNvPr>
          <p:cNvGrpSpPr/>
          <p:nvPr/>
        </p:nvGrpSpPr>
        <p:grpSpPr>
          <a:xfrm>
            <a:off x="-329677" y="-59371"/>
            <a:ext cx="12515858" cy="6923800"/>
            <a:chOff x="-329677" y="-59371"/>
            <a:chExt cx="12515858" cy="6923800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38A78F3-10A8-4CF5-A00A-BDCCA5CFAB2B}"/>
                </a:ext>
              </a:extLst>
            </p:cNvPr>
            <p:cNvSpPr/>
            <p:nvPr/>
          </p:nvSpPr>
          <p:spPr>
            <a:xfrm>
              <a:off x="-329677" y="1290913"/>
              <a:ext cx="9702798" cy="557351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38"/>
                <a:gd name="f4" fmla="val 1169"/>
                <a:gd name="f5" fmla="val 1752"/>
                <a:gd name="f6" fmla="val 928"/>
                <a:gd name="f7" fmla="val 1673"/>
                <a:gd name="f8" fmla="val 513"/>
                <a:gd name="f9" fmla="val 1487"/>
                <a:gd name="f10" fmla="val 334"/>
                <a:gd name="f11" fmla="val 1316"/>
                <a:gd name="f12" fmla="val 170"/>
                <a:gd name="f13" fmla="val 1099"/>
                <a:gd name="f14" fmla="val 43"/>
                <a:gd name="f15" fmla="val 860"/>
                <a:gd name="f16" fmla="val 22"/>
                <a:gd name="f17" fmla="val 621"/>
                <a:gd name="f18" fmla="val 341"/>
                <a:gd name="f19" fmla="val 128"/>
                <a:gd name="f20" fmla="val 199"/>
                <a:gd name="f21" fmla="val 318"/>
                <a:gd name="f22" fmla="val 586"/>
                <a:gd name="f23" fmla="val 184"/>
                <a:gd name="f24" fmla="val 965"/>
                <a:gd name="f25" fmla="val 399"/>
                <a:gd name="f26" fmla="val 1165"/>
                <a:gd name="f27" fmla="*/ f0 1 2038"/>
                <a:gd name="f28" fmla="*/ f1 1 1169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2038"/>
                <a:gd name="f35" fmla="*/ f32 1 1169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2038" h="1169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0" y="f21"/>
                  </a:cubicBezTo>
                  <a:cubicBezTo>
                    <a:pt x="f2" y="f22"/>
                    <a:pt x="f23" y="f24"/>
                    <a:pt x="f25" y="f26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EAE40DB8-1B4D-40AC-9887-36E34C8A6199}"/>
                </a:ext>
              </a:extLst>
            </p:cNvPr>
            <p:cNvSpPr/>
            <p:nvPr/>
          </p:nvSpPr>
          <p:spPr>
            <a:xfrm>
              <a:off x="670447" y="2010738"/>
              <a:ext cx="7373941" cy="48488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549"/>
                <a:gd name="f4" fmla="val 1017"/>
                <a:gd name="f5" fmla="val 1025"/>
                <a:gd name="f6" fmla="val 1016"/>
                <a:gd name="f7" fmla="val 1223"/>
                <a:gd name="f8" fmla="val 971"/>
                <a:gd name="f9" fmla="val 857"/>
                <a:gd name="f10" fmla="val 1443"/>
                <a:gd name="f11" fmla="val 592"/>
                <a:gd name="f12" fmla="val 1344"/>
                <a:gd name="f13" fmla="val 344"/>
                <a:gd name="f14" fmla="val 1041"/>
                <a:gd name="f15" fmla="val 111"/>
                <a:gd name="f16" fmla="val 782"/>
                <a:gd name="f17" fmla="val 53"/>
                <a:gd name="f18" fmla="val 545"/>
                <a:gd name="f19" fmla="val 275"/>
                <a:gd name="f20" fmla="val 117"/>
                <a:gd name="f21" fmla="val 150"/>
                <a:gd name="f22" fmla="val 329"/>
                <a:gd name="f23" fmla="val 584"/>
                <a:gd name="f24" fmla="val 243"/>
                <a:gd name="f25" fmla="val 911"/>
                <a:gd name="f26" fmla="val 477"/>
                <a:gd name="f27" fmla="*/ f0 1 1549"/>
                <a:gd name="f28" fmla="*/ f1 1 101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1549"/>
                <a:gd name="f35" fmla="*/ f32 1 1017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1549" h="1017">
                  <a:moveTo>
                    <a:pt x="f5" y="f6"/>
                  </a:moveTo>
                  <a:cubicBezTo>
                    <a:pt x="f7" y="f8"/>
                    <a:pt x="f3" y="f9"/>
                    <a:pt x="f10" y="f11"/>
                  </a:cubicBezTo>
                  <a:cubicBezTo>
                    <a:pt x="f12" y="f13"/>
                    <a:pt x="f14" y="f15"/>
                    <a:pt x="f16" y="f17"/>
                  </a:cubicBezTo>
                  <a:cubicBezTo>
                    <a:pt x="f18" y="f2"/>
                    <a:pt x="f19" y="f20"/>
                    <a:pt x="f21" y="f22"/>
                  </a:cubicBezTo>
                  <a:cubicBezTo>
                    <a:pt x="f2" y="f23"/>
                    <a:pt x="f24" y="f25"/>
                    <a:pt x="f26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8E75B44C-6438-484D-862A-C5BC75B98B09}"/>
                </a:ext>
              </a:extLst>
            </p:cNvPr>
            <p:cNvSpPr/>
            <p:nvPr/>
          </p:nvSpPr>
          <p:spPr>
            <a:xfrm>
              <a:off x="251350" y="1780903"/>
              <a:ext cx="8035920" cy="508351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88"/>
                <a:gd name="f4" fmla="val 1066"/>
                <a:gd name="f5" fmla="val 1302"/>
                <a:gd name="f6" fmla="val 1416"/>
                <a:gd name="f7" fmla="val 1024"/>
                <a:gd name="f8" fmla="val 1551"/>
                <a:gd name="f9" fmla="val 962"/>
                <a:gd name="f10" fmla="val 1613"/>
                <a:gd name="f11" fmla="val 850"/>
                <a:gd name="f12" fmla="val 715"/>
                <a:gd name="f13" fmla="val 1606"/>
                <a:gd name="f14" fmla="val 575"/>
                <a:gd name="f15" fmla="val 1517"/>
                <a:gd name="f16" fmla="val 471"/>
                <a:gd name="f17" fmla="val 1336"/>
                <a:gd name="f18" fmla="val 258"/>
                <a:gd name="f19" fmla="val 1084"/>
                <a:gd name="f20" fmla="val 62"/>
                <a:gd name="f21" fmla="val 798"/>
                <a:gd name="f22" fmla="val 28"/>
                <a:gd name="f23" fmla="val 559"/>
                <a:gd name="f24" fmla="val 317"/>
                <a:gd name="f25" fmla="val 138"/>
                <a:gd name="f26" fmla="val 181"/>
                <a:gd name="f27" fmla="val 333"/>
                <a:gd name="f28" fmla="val 592"/>
                <a:gd name="f29" fmla="val 191"/>
                <a:gd name="f30" fmla="val 907"/>
                <a:gd name="f31" fmla="val 420"/>
                <a:gd name="f32" fmla="*/ f0 1 1688"/>
                <a:gd name="f33" fmla="*/ f1 1 1066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688"/>
                <a:gd name="f40" fmla="*/ f37 1 1066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688" h="1066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3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"/>
                    <a:pt x="f24" y="f25"/>
                    <a:pt x="f26" y="f27"/>
                  </a:cubicBezTo>
                  <a:cubicBezTo>
                    <a:pt x="f2" y="f28"/>
                    <a:pt x="f29" y="f30"/>
                    <a:pt x="f31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D10E8065-B441-4701-9BB8-A156906D981A}"/>
                </a:ext>
              </a:extLst>
            </p:cNvPr>
            <p:cNvSpPr/>
            <p:nvPr/>
          </p:nvSpPr>
          <p:spPr>
            <a:xfrm>
              <a:off x="-1060" y="542348"/>
              <a:ext cx="10334621" cy="63220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71"/>
                <a:gd name="f4" fmla="val 1326"/>
                <a:gd name="f5" fmla="val 1873"/>
                <a:gd name="f6" fmla="val 1045"/>
                <a:gd name="f7" fmla="val 1825"/>
                <a:gd name="f8" fmla="val 678"/>
                <a:gd name="f9" fmla="val 1609"/>
                <a:gd name="f10" fmla="val 473"/>
                <a:gd name="f11" fmla="val 1406"/>
                <a:gd name="f12" fmla="val 281"/>
                <a:gd name="f13" fmla="val 1159"/>
                <a:gd name="f14" fmla="val 116"/>
                <a:gd name="f15" fmla="val 880"/>
                <a:gd name="f16" fmla="val 63"/>
                <a:gd name="f17" fmla="val 545"/>
                <a:gd name="f18" fmla="val 214"/>
                <a:gd name="f19" fmla="val 161"/>
                <a:gd name="f20" fmla="val 423"/>
                <a:gd name="f21" fmla="*/ f0 1 2171"/>
                <a:gd name="f22" fmla="*/ f1 1 1326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171"/>
                <a:gd name="f29" fmla="*/ f26 1 1326"/>
                <a:gd name="f30" fmla="*/ 0 1 f28"/>
                <a:gd name="f31" fmla="*/ f24 1 f28"/>
                <a:gd name="f32" fmla="*/ 0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171" h="1326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" y="f20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7EB96CCE-8FB8-432A-94C4-1DA84EC89B52}"/>
                </a:ext>
              </a:extLst>
            </p:cNvPr>
            <p:cNvSpPr/>
            <p:nvPr/>
          </p:nvSpPr>
          <p:spPr>
            <a:xfrm>
              <a:off x="3703" y="6178747"/>
              <a:ext cx="504821" cy="6815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6"/>
                <a:gd name="f4" fmla="val 143"/>
                <a:gd name="f5" fmla="val 35"/>
                <a:gd name="f6" fmla="val 54"/>
                <a:gd name="f7" fmla="val 70"/>
                <a:gd name="f8" fmla="val 101"/>
                <a:gd name="f9" fmla="*/ f0 1 106"/>
                <a:gd name="f10" fmla="*/ f1 1 14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06"/>
                <a:gd name="f17" fmla="*/ f14 1 143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6" h="143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4764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6F2B9BFB-4801-42DF-84FB-2CE8149268D0}"/>
                </a:ext>
              </a:extLst>
            </p:cNvPr>
            <p:cNvSpPr/>
            <p:nvPr/>
          </p:nvSpPr>
          <p:spPr>
            <a:xfrm>
              <a:off x="-1060" y="-59371"/>
              <a:ext cx="11091864" cy="69238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30"/>
                <a:gd name="f4" fmla="val 1452"/>
                <a:gd name="f5" fmla="val 2046"/>
                <a:gd name="f6" fmla="val 1153"/>
                <a:gd name="f7" fmla="val 2049"/>
                <a:gd name="f8" fmla="val 821"/>
                <a:gd name="f9" fmla="val 1813"/>
                <a:gd name="f10" fmla="val 601"/>
                <a:gd name="f11" fmla="val 1569"/>
                <a:gd name="f12" fmla="val 375"/>
                <a:gd name="f13" fmla="val 1282"/>
                <a:gd name="f14" fmla="val 179"/>
                <a:gd name="f15" fmla="val 956"/>
                <a:gd name="f16" fmla="val 97"/>
                <a:gd name="f17" fmla="val 572"/>
                <a:gd name="f18" fmla="val 292"/>
                <a:gd name="f19" fmla="val 101"/>
                <a:gd name="f20" fmla="val 366"/>
                <a:gd name="f21" fmla="*/ f0 1 2330"/>
                <a:gd name="f22" fmla="*/ f1 1 1452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330"/>
                <a:gd name="f29" fmla="*/ f26 1 1452"/>
                <a:gd name="f30" fmla="*/ 0 1 f28"/>
                <a:gd name="f31" fmla="*/ f24 1 f28"/>
                <a:gd name="f32" fmla="*/ 0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330" h="1452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2"/>
                    <a:pt x="f18" y="f19"/>
                    <a:pt x="f2" y="f20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68E0C985-B7D0-452C-BECE-6109ADBC8DE0}"/>
                </a:ext>
              </a:extLst>
            </p:cNvPr>
            <p:cNvSpPr/>
            <p:nvPr/>
          </p:nvSpPr>
          <p:spPr>
            <a:xfrm>
              <a:off x="5426598" y="-1920"/>
              <a:ext cx="5788023" cy="68471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16"/>
                <a:gd name="f4" fmla="val 1436"/>
                <a:gd name="f5" fmla="val 1094"/>
                <a:gd name="f6" fmla="val 1114"/>
                <a:gd name="f7" fmla="val 904"/>
                <a:gd name="f8" fmla="val 770"/>
                <a:gd name="f9" fmla="val 709"/>
                <a:gd name="f10" fmla="val 551"/>
                <a:gd name="f11" fmla="val 509"/>
                <a:gd name="f12" fmla="val 327"/>
                <a:gd name="f13" fmla="val 274"/>
                <a:gd name="f14" fmla="val 127"/>
                <a:gd name="f15" fmla="*/ f0 1 1216"/>
                <a:gd name="f16" fmla="*/ f1 1 143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216"/>
                <a:gd name="f23" fmla="*/ f20 1 1436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216" h="1436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180DB39D-1784-419D-86B6-408F59009DAE}"/>
                </a:ext>
              </a:extLst>
            </p:cNvPr>
            <p:cNvSpPr/>
            <p:nvPr/>
          </p:nvSpPr>
          <p:spPr>
            <a:xfrm>
              <a:off x="-1060" y="-1920"/>
              <a:ext cx="1057275" cy="6144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2"/>
                <a:gd name="f4" fmla="val 129"/>
                <a:gd name="f5" fmla="val 152"/>
                <a:gd name="f6" fmla="val 35"/>
                <a:gd name="f7" fmla="val 76"/>
                <a:gd name="f8" fmla="val 78"/>
                <a:gd name="f9" fmla="*/ f0 1 222"/>
                <a:gd name="f10" fmla="*/ f1 1 129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22"/>
                <a:gd name="f17" fmla="*/ f14 1 129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22" h="129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6168CB49-0B5A-4A42-8AEF-5E669C931CD8}"/>
                </a:ext>
              </a:extLst>
            </p:cNvPr>
            <p:cNvSpPr/>
            <p:nvPr/>
          </p:nvSpPr>
          <p:spPr>
            <a:xfrm>
              <a:off x="5821893" y="-1920"/>
              <a:ext cx="5587998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74"/>
                <a:gd name="f4" fmla="val 1440"/>
                <a:gd name="f5" fmla="val 1067"/>
                <a:gd name="f6" fmla="val 1124"/>
                <a:gd name="f7" fmla="val 887"/>
                <a:gd name="f8" fmla="val 797"/>
                <a:gd name="f9" fmla="val 698"/>
                <a:gd name="f10" fmla="val 577"/>
                <a:gd name="f11" fmla="val 500"/>
                <a:gd name="f12" fmla="val 348"/>
                <a:gd name="f13" fmla="val 270"/>
                <a:gd name="f14" fmla="val 141"/>
                <a:gd name="f15" fmla="*/ f0 1 1174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74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74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4B70AAD-DB2A-4108-86F3-02D7ED99D758}"/>
                </a:ext>
              </a:extLst>
            </p:cNvPr>
            <p:cNvSpPr/>
            <p:nvPr/>
          </p:nvSpPr>
          <p:spPr>
            <a:xfrm>
              <a:off x="3703" y="-6702"/>
              <a:ext cx="595310" cy="3527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5"/>
                <a:gd name="f4" fmla="val 74"/>
                <a:gd name="f5" fmla="val 85"/>
                <a:gd name="f6" fmla="val 22"/>
                <a:gd name="f7" fmla="val 43"/>
                <a:gd name="f8" fmla="val 47"/>
                <a:gd name="f9" fmla="*/ f0 1 125"/>
                <a:gd name="f10" fmla="*/ f1 1 7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25"/>
                <a:gd name="f17" fmla="*/ f14 1 74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25" h="74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FF814A84-607D-445B-992C-226629418B0F}"/>
                </a:ext>
              </a:extLst>
            </p:cNvPr>
            <p:cNvSpPr/>
            <p:nvPr/>
          </p:nvSpPr>
          <p:spPr>
            <a:xfrm>
              <a:off x="6012390" y="-1920"/>
              <a:ext cx="5497509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5"/>
                <a:gd name="f4" fmla="val 1440"/>
                <a:gd name="f5" fmla="val 1056"/>
                <a:gd name="f6" fmla="val 1123"/>
                <a:gd name="f7" fmla="val 875"/>
                <a:gd name="f8" fmla="val 801"/>
                <a:gd name="f9" fmla="val 686"/>
                <a:gd name="f10" fmla="val 580"/>
                <a:gd name="f11" fmla="val 491"/>
                <a:gd name="f12" fmla="val 352"/>
                <a:gd name="f13" fmla="val 264"/>
                <a:gd name="f14" fmla="val 145"/>
                <a:gd name="f15" fmla="*/ f0 1 1155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55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55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3C691FD8-C67B-4D37-AB82-59551B9E52B6}"/>
                </a:ext>
              </a:extLst>
            </p:cNvPr>
            <p:cNvSpPr/>
            <p:nvPr/>
          </p:nvSpPr>
          <p:spPr>
            <a:xfrm>
              <a:off x="-1060" y="-1920"/>
              <a:ext cx="357192" cy="2138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"/>
                <a:gd name="f4" fmla="val 45"/>
                <a:gd name="f5" fmla="val 50"/>
                <a:gd name="f6" fmla="val 14"/>
                <a:gd name="f7" fmla="val 25"/>
                <a:gd name="f8" fmla="val 29"/>
                <a:gd name="f9" fmla="*/ f0 1 75"/>
                <a:gd name="f10" fmla="*/ f1 1 45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75"/>
                <a:gd name="f17" fmla="*/ f14 1 4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5" h="45">
                  <a:moveTo>
                    <a:pt x="f3" y="f2"/>
                  </a:moveTo>
                  <a:cubicBezTo>
                    <a:pt x="f5" y="f6"/>
                    <a:pt x="f7" y="f8"/>
                    <a:pt x="f2" y="f4"/>
                  </a:cubicBezTo>
                </a:path>
              </a:pathLst>
            </a:custGeom>
            <a:noFill/>
            <a:ln w="12701" cap="flat">
              <a:solidFill>
                <a:srgbClr val="000000">
                  <a:alpha val="20000"/>
                </a:srgbClr>
              </a:solidFill>
              <a:custDash>
                <a:ds d="300000" sp="300000"/>
                <a:ds d="100000" sp="300000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3B1B3390-572A-4FFD-B089-94A3845929EA}"/>
                </a:ext>
              </a:extLst>
            </p:cNvPr>
            <p:cNvSpPr/>
            <p:nvPr/>
          </p:nvSpPr>
          <p:spPr>
            <a:xfrm>
              <a:off x="6210824" y="-6702"/>
              <a:ext cx="5522911" cy="68711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0"/>
                <a:gd name="f4" fmla="val 1441"/>
                <a:gd name="f5" fmla="val 1053"/>
                <a:gd name="f6" fmla="val 1129"/>
                <a:gd name="f7" fmla="val 892"/>
                <a:gd name="f8" fmla="val 817"/>
                <a:gd name="f9" fmla="val 705"/>
                <a:gd name="f10" fmla="val 599"/>
                <a:gd name="f11" fmla="val 503"/>
                <a:gd name="f12" fmla="val 365"/>
                <a:gd name="f13" fmla="val 270"/>
                <a:gd name="f14" fmla="val 152"/>
                <a:gd name="f15" fmla="*/ f0 1 1160"/>
                <a:gd name="f16" fmla="*/ f1 1 1441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60"/>
                <a:gd name="f23" fmla="*/ f20 1 1441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60" h="1441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3087CD28-5781-450A-A97E-7B9A22CEB2D6}"/>
                </a:ext>
              </a:extLst>
            </p:cNvPr>
            <p:cNvSpPr/>
            <p:nvPr/>
          </p:nvSpPr>
          <p:spPr>
            <a:xfrm>
              <a:off x="6463235" y="-1920"/>
              <a:ext cx="5413376" cy="68663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37"/>
                <a:gd name="f4" fmla="val 1440"/>
                <a:gd name="f5" fmla="val 1040"/>
                <a:gd name="f6" fmla="val 1131"/>
                <a:gd name="f7" fmla="val 883"/>
                <a:gd name="f8" fmla="val 828"/>
                <a:gd name="f9" fmla="val 698"/>
                <a:gd name="f10" fmla="val 611"/>
                <a:gd name="f11" fmla="val 498"/>
                <a:gd name="f12" fmla="val 375"/>
                <a:gd name="f13" fmla="val 268"/>
                <a:gd name="f14" fmla="val 159"/>
                <a:gd name="f15" fmla="*/ f0 1 1137"/>
                <a:gd name="f16" fmla="*/ f1 1 144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137"/>
                <a:gd name="f23" fmla="*/ f20 1 1440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137" h="1440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26D5205E-966F-4F13-A444-E531382FA42F}"/>
                </a:ext>
              </a:extLst>
            </p:cNvPr>
            <p:cNvSpPr/>
            <p:nvPr/>
          </p:nvSpPr>
          <p:spPr>
            <a:xfrm>
              <a:off x="6877577" y="-1920"/>
              <a:ext cx="5037136" cy="68615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58"/>
                <a:gd name="f4" fmla="val 1439"/>
                <a:gd name="f5" fmla="val 1011"/>
                <a:gd name="f6" fmla="val 1131"/>
                <a:gd name="f7" fmla="val 825"/>
                <a:gd name="f8" fmla="val 841"/>
                <a:gd name="f9" fmla="val 648"/>
                <a:gd name="f10" fmla="val 617"/>
                <a:gd name="f11" fmla="val 462"/>
                <a:gd name="f12" fmla="val 383"/>
                <a:gd name="f13" fmla="val 248"/>
                <a:gd name="f14" fmla="val 168"/>
                <a:gd name="f15" fmla="*/ f0 1 1058"/>
                <a:gd name="f16" fmla="*/ f1 1 143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058"/>
                <a:gd name="f23" fmla="*/ f20 1 1439"/>
                <a:gd name="f24" fmla="*/ 0 1 f22"/>
                <a:gd name="f25" fmla="*/ f18 1 f22"/>
                <a:gd name="f26" fmla="*/ 0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058" h="1439">
                  <a:moveTo>
                    <a:pt x="f5" y="f4"/>
                  </a:moveTo>
                  <a:cubicBezTo>
                    <a:pt x="f3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D28DA47F-F4A5-44FF-817E-2A4F807CE21F}"/>
                </a:ext>
              </a:extLst>
            </p:cNvPr>
            <p:cNvSpPr/>
            <p:nvPr/>
          </p:nvSpPr>
          <p:spPr>
            <a:xfrm>
              <a:off x="8768291" y="-1920"/>
              <a:ext cx="3417890" cy="2742066"/>
            </a:xfrm>
            <a:custGeom>
              <a:avLst/>
              <a:gdLst>
                <a:gd name="f0" fmla="val 360"/>
                <a:gd name="f1" fmla="val w"/>
                <a:gd name="f2" fmla="val h"/>
                <a:gd name="f3" fmla="val 0"/>
                <a:gd name="f4" fmla="val 718"/>
                <a:gd name="f5" fmla="val 575"/>
                <a:gd name="f6" fmla="val 500"/>
                <a:gd name="f7" fmla="val 260"/>
                <a:gd name="f8" fmla="val 163"/>
                <a:gd name="f9" fmla="*/ f1 1 718"/>
                <a:gd name="f10" fmla="*/ f2 1 575"/>
                <a:gd name="f11" fmla="val f3"/>
                <a:gd name="f12" fmla="val f4"/>
                <a:gd name="f13" fmla="val f5"/>
                <a:gd name="f14" fmla="+- f13 0 f11"/>
                <a:gd name="f15" fmla="+- f12 0 f11"/>
                <a:gd name="f16" fmla="*/ f15 1 718"/>
                <a:gd name="f17" fmla="*/ f14 1 57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718" h="575">
                  <a:moveTo>
                    <a:pt x="f4" y="f5"/>
                  </a:moveTo>
                  <a:cubicBezTo>
                    <a:pt x="f6" y="f0"/>
                    <a:pt x="f7" y="f8"/>
                    <a:pt x="f3" y="f3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07C3002D-441F-409F-ADB7-F85E051145AE}"/>
                </a:ext>
              </a:extLst>
            </p:cNvPr>
            <p:cNvSpPr/>
            <p:nvPr/>
          </p:nvSpPr>
          <p:spPr>
            <a:xfrm>
              <a:off x="9235010" y="2871"/>
              <a:ext cx="2951161" cy="25553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"/>
                <a:gd name="f4" fmla="val 536"/>
                <a:gd name="f5" fmla="val 404"/>
                <a:gd name="f6" fmla="val 314"/>
                <a:gd name="f7" fmla="val 196"/>
                <a:gd name="f8" fmla="val 138"/>
                <a:gd name="f9" fmla="*/ f0 1 620"/>
                <a:gd name="f10" fmla="*/ f1 1 536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620"/>
                <a:gd name="f17" fmla="*/ f14 1 536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620" h="536">
                  <a:moveTo>
                    <a:pt x="f3" y="f4"/>
                  </a:moveTo>
                  <a:cubicBezTo>
                    <a:pt x="f5" y="f6"/>
                    <a:pt x="f7" y="f8"/>
                    <a:pt x="f2" y="f2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3BC1474C-008C-4212-A878-4F28CBB671F6}"/>
                </a:ext>
              </a:extLst>
            </p:cNvPr>
            <p:cNvSpPr/>
            <p:nvPr/>
          </p:nvSpPr>
          <p:spPr>
            <a:xfrm>
              <a:off x="10020827" y="-1920"/>
              <a:ext cx="2165354" cy="1358268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455"/>
                <a:gd name="f5" fmla="val 285"/>
                <a:gd name="f6" fmla="val 153"/>
                <a:gd name="f7" fmla="val 85"/>
                <a:gd name="f8" fmla="val 308"/>
                <a:gd name="f9" fmla="*/ f1 1 455"/>
                <a:gd name="f10" fmla="*/ f2 1 285"/>
                <a:gd name="f11" fmla="val f3"/>
                <a:gd name="f12" fmla="val f4"/>
                <a:gd name="f13" fmla="val f5"/>
                <a:gd name="f14" fmla="+- f13 0 f11"/>
                <a:gd name="f15" fmla="+- f12 0 f11"/>
                <a:gd name="f16" fmla="*/ f15 1 455"/>
                <a:gd name="f17" fmla="*/ f14 1 285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455" h="285">
                  <a:moveTo>
                    <a:pt x="f3" y="f3"/>
                  </a:moveTo>
                  <a:cubicBezTo>
                    <a:pt x="f6" y="f7"/>
                    <a:pt x="f8" y="f0"/>
                    <a:pt x="f4" y="f5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custDash>
                <a:ds d="299906" sp="299906"/>
              </a:custDash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1" name="Freeform 23">
              <a:extLst>
                <a:ext uri="{FF2B5EF4-FFF2-40B4-BE49-F238E27FC236}">
                  <a16:creationId xmlns:a16="http://schemas.microsoft.com/office/drawing/2014/main" id="{B154EF88-EF1E-4321-9FCE-9A505BA91F15}"/>
                </a:ext>
              </a:extLst>
            </p:cNvPr>
            <p:cNvSpPr/>
            <p:nvPr/>
          </p:nvSpPr>
          <p:spPr>
            <a:xfrm>
              <a:off x="11290828" y="-1920"/>
              <a:ext cx="895353" cy="5346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8"/>
                <a:gd name="f4" fmla="val 112"/>
                <a:gd name="f5" fmla="val 63"/>
                <a:gd name="f6" fmla="val 36"/>
                <a:gd name="f7" fmla="val 126"/>
                <a:gd name="f8" fmla="val 73"/>
                <a:gd name="f9" fmla="*/ f0 1 188"/>
                <a:gd name="f10" fmla="*/ f1 1 112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88"/>
                <a:gd name="f17" fmla="*/ f14 1 112"/>
                <a:gd name="f18" fmla="*/ 0 1 f16"/>
                <a:gd name="f19" fmla="*/ f12 1 f16"/>
                <a:gd name="f20" fmla="*/ 0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88" h="112">
                  <a:moveTo>
                    <a:pt x="f2" y="f2"/>
                  </a:moveTo>
                  <a:cubicBezTo>
                    <a:pt x="f5" y="f6"/>
                    <a:pt x="f7" y="f8"/>
                    <a:pt x="f3" y="f4"/>
                  </a:cubicBezTo>
                </a:path>
              </a:pathLst>
            </a:custGeom>
            <a:noFill/>
            <a:ln w="9528" cap="flat">
              <a:solidFill>
                <a:srgbClr val="000000">
                  <a:alpha val="20000"/>
                </a:srgbClr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grpSp>
        <p:nvGrpSpPr>
          <p:cNvPr id="22" name="Group 75">
            <a:extLst>
              <a:ext uri="{FF2B5EF4-FFF2-40B4-BE49-F238E27FC236}">
                <a16:creationId xmlns:a16="http://schemas.microsoft.com/office/drawing/2014/main" id="{965F232E-85C0-4949-AEF2-EDB52C92F17C}"/>
              </a:ext>
            </a:extLst>
          </p:cNvPr>
          <p:cNvGrpSpPr/>
          <p:nvPr/>
        </p:nvGrpSpPr>
        <p:grpSpPr>
          <a:xfrm>
            <a:off x="805339" y="1698333"/>
            <a:ext cx="5941542" cy="3470412"/>
            <a:chOff x="805339" y="1698333"/>
            <a:chExt cx="5941542" cy="3470412"/>
          </a:xfrm>
        </p:grpSpPr>
        <p:sp>
          <p:nvSpPr>
            <p:cNvPr id="23" name="Rectangle 76">
              <a:extLst>
                <a:ext uri="{FF2B5EF4-FFF2-40B4-BE49-F238E27FC236}">
                  <a16:creationId xmlns:a16="http://schemas.microsoft.com/office/drawing/2014/main" id="{17675E08-C2EB-4C64-8EB6-487B016AC7BD}"/>
                </a:ext>
              </a:extLst>
            </p:cNvPr>
            <p:cNvSpPr/>
            <p:nvPr/>
          </p:nvSpPr>
          <p:spPr>
            <a:xfrm>
              <a:off x="805339" y="1698333"/>
              <a:ext cx="5941542" cy="502920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4" name="Isosceles Triangle 9">
              <a:extLst>
                <a:ext uri="{FF2B5EF4-FFF2-40B4-BE49-F238E27FC236}">
                  <a16:creationId xmlns:a16="http://schemas.microsoft.com/office/drawing/2014/main" id="{1C8309EF-BCA7-4CD1-AC63-B67238F52C5A}"/>
                </a:ext>
              </a:extLst>
            </p:cNvPr>
            <p:cNvSpPr/>
            <p:nvPr/>
          </p:nvSpPr>
          <p:spPr>
            <a:xfrm rot="10799991">
              <a:off x="3618107" y="4896346"/>
              <a:ext cx="315989" cy="272399"/>
            </a:xfrm>
            <a:custGeom>
              <a:avLst>
                <a:gd name="f8" fmla="val 5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  <p:sp>
          <p:nvSpPr>
            <p:cNvPr id="25" name="Rectangle 78">
              <a:extLst>
                <a:ext uri="{FF2B5EF4-FFF2-40B4-BE49-F238E27FC236}">
                  <a16:creationId xmlns:a16="http://schemas.microsoft.com/office/drawing/2014/main" id="{60EA5878-88D7-41F5-B639-404F26E026DA}"/>
                </a:ext>
              </a:extLst>
            </p:cNvPr>
            <p:cNvSpPr/>
            <p:nvPr/>
          </p:nvSpPr>
          <p:spPr>
            <a:xfrm>
              <a:off x="805339" y="2274405"/>
              <a:ext cx="5941542" cy="2624327"/>
            </a:xfrm>
            <a:prstGeom prst="rect">
              <a:avLst/>
            </a:prstGeom>
            <a:solidFill>
              <a:srgbClr val="F3960F"/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fr-FR"/>
            </a:p>
          </p:txBody>
        </p:sp>
      </p:grp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EAC1A59A-7FB0-4C7C-BD03-5AD8DDF1032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7543507" y="0"/>
            <a:ext cx="4648489" cy="6858000"/>
          </a:xfrm>
          <a:solidFill>
            <a:srgbClr val="FFFFFF"/>
          </a:solidFill>
        </p:spPr>
        <p:txBody>
          <a:bodyPr anchorCtr="1"/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F451EF2-219E-4CC2-B759-7619FF47EB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85440" y="2360258"/>
            <a:ext cx="5776648" cy="1178030"/>
          </a:xfrm>
        </p:spPr>
        <p:txBody>
          <a:bodyPr bIns="0" anchor="b"/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A75D0BE7-101A-443C-9521-615DF5DFBEA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85440" y="3545009"/>
            <a:ext cx="5776648" cy="1274198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FFFE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Date Placeholder 4">
            <a:extLst>
              <a:ext uri="{FF2B5EF4-FFF2-40B4-BE49-F238E27FC236}">
                <a16:creationId xmlns:a16="http://schemas.microsoft.com/office/drawing/2014/main" id="{47BFC34F-8DB9-4813-BF72-50519887CD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CC4946-AB62-42D6-890C-361485925E8A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30" name="Footer Placeholder 5">
            <a:extLst>
              <a:ext uri="{FF2B5EF4-FFF2-40B4-BE49-F238E27FC236}">
                <a16:creationId xmlns:a16="http://schemas.microsoft.com/office/drawing/2014/main" id="{9F465F30-C287-4383-861D-33F5E9AE005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804672" y="6227064"/>
            <a:ext cx="5942200" cy="3200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1" name="Slide Number Placeholder 6">
            <a:extLst>
              <a:ext uri="{FF2B5EF4-FFF2-40B4-BE49-F238E27FC236}">
                <a16:creationId xmlns:a16="http://schemas.microsoft.com/office/drawing/2014/main" id="{2A9264B2-358A-4292-A53C-555FB1DE8D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5828376" y="320040"/>
            <a:ext cx="914400" cy="320040"/>
          </a:xfrm>
        </p:spPr>
        <p:txBody>
          <a:bodyPr/>
          <a:lstStyle>
            <a:lvl1pPr>
              <a:defRPr/>
            </a:lvl1pPr>
          </a:lstStyle>
          <a:p>
            <a:pPr lvl="0"/>
            <a:fld id="{2DC520EE-1A11-4F53-B0C4-373B6B66742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0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AB6B65-2BEF-4C2C-AA01-9DF8B1D074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91165" y="2358393"/>
            <a:ext cx="3498668" cy="2456480"/>
          </a:xfrm>
          <a:prstGeom prst="rect">
            <a:avLst/>
          </a:prstGeom>
          <a:noFill/>
          <a:ln>
            <a:noFill/>
          </a:ln>
        </p:spPr>
        <p:txBody>
          <a:bodyPr vert="horz" wrap="square" lIns="228600" tIns="228600" rIns="228600" bIns="228600" anchor="ctr" anchorCtr="1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EB8A3-41FA-4764-BE6C-3CC7495E75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434983" y="794723"/>
            <a:ext cx="5950037" cy="525708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CCCBD-5F1A-484E-A6A9-02F2549FA18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898989"/>
                </a:solidFill>
                <a:uFillTx/>
                <a:latin typeface="Rockwell"/>
              </a:defRPr>
            </a:lvl1pPr>
          </a:lstStyle>
          <a:p>
            <a:pPr lvl="0"/>
            <a:fld id="{2F54B186-FAC2-4793-9F3B-CB8EF335D3A4}" type="datetime1">
              <a:rPr lang="en-US"/>
              <a:pPr lvl="0"/>
              <a:t>11/24/2023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39ED-40E3-4DA5-BEC7-9AD4EACC17A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898989"/>
                </a:solidFill>
                <a:uFillTx/>
                <a:latin typeface="Rockwel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3F62B-B16D-40D0-B045-CDBAFA70EFE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898989"/>
                </a:solidFill>
                <a:uFillTx/>
                <a:latin typeface="Rockwell"/>
              </a:defRPr>
            </a:lvl1pPr>
          </a:lstStyle>
          <a:p>
            <a:pPr lvl="0"/>
            <a:fld id="{C08FACC4-58B3-4BCD-BA10-91B1B434D306}" type="slidenum"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85000"/>
        </a:lnSpc>
        <a:spcBef>
          <a:spcPts val="0"/>
        </a:spcBef>
        <a:spcAft>
          <a:spcPts val="0"/>
        </a:spcAft>
        <a:buNone/>
        <a:tabLst/>
        <a:defRPr lang="fr-FR" sz="4000" b="0" i="0" u="none" strike="noStrike" kern="1200" cap="none" spc="-15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120000"/>
        </a:lnSpc>
        <a:spcBef>
          <a:spcPts val="1000"/>
        </a:spcBef>
        <a:spcAft>
          <a:spcPts val="0"/>
        </a:spcAft>
        <a:buClr>
          <a:srgbClr val="F3960F"/>
        </a:buClr>
        <a:buSzPct val="110000"/>
        <a:buFont typeface="Wingdings" pitchFamily="2"/>
        <a:buChar char="§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Rockwell"/>
        </a:defRPr>
      </a:lvl1pPr>
      <a:lvl2pPr marL="685800" marR="0" lvl="1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F3960F"/>
        </a:buClr>
        <a:buSzPct val="110000"/>
        <a:buFont typeface="Wingdings" pitchFamily="2"/>
        <a:buChar char="§"/>
        <a:tabLst/>
        <a:defRPr lang="fr-FR" sz="1600" b="0" i="0" u="none" strike="noStrike" kern="1200" cap="none" spc="0" baseline="0">
          <a:solidFill>
            <a:srgbClr val="000000"/>
          </a:solidFill>
          <a:uFillTx/>
          <a:latin typeface="Rockwell"/>
        </a:defRPr>
      </a:lvl2pPr>
      <a:lvl3pPr marL="1143000" marR="0" lvl="2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F3960F"/>
        </a:buClr>
        <a:buSzPct val="110000"/>
        <a:buFont typeface="Wingdings" pitchFamily="2"/>
        <a:buChar char="§"/>
        <a:tabLst/>
        <a:defRPr lang="fr-FR" sz="1400" b="0" i="0" u="none" strike="noStrike" kern="1200" cap="none" spc="0" baseline="0">
          <a:solidFill>
            <a:srgbClr val="000000"/>
          </a:solidFill>
          <a:uFillTx/>
          <a:latin typeface="Rockwell"/>
        </a:defRPr>
      </a:lvl3pPr>
      <a:lvl4pPr marL="1600200" marR="0" lvl="3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F3960F"/>
        </a:buClr>
        <a:buSzPct val="110000"/>
        <a:buFont typeface="Wingdings" pitchFamily="2"/>
        <a:buChar char="§"/>
        <a:tabLst/>
        <a:defRPr lang="fr-FR" sz="1200" b="0" i="0" u="none" strike="noStrike" kern="1200" cap="none" spc="0" baseline="0">
          <a:solidFill>
            <a:srgbClr val="000000"/>
          </a:solidFill>
          <a:uFillTx/>
          <a:latin typeface="Rockwell"/>
        </a:defRPr>
      </a:lvl4pPr>
      <a:lvl5pPr marL="2057400" marR="0" lvl="4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F3960F"/>
        </a:buClr>
        <a:buSzPct val="110000"/>
        <a:buFont typeface="Wingdings" pitchFamily="2"/>
        <a:buChar char="§"/>
        <a:tabLst/>
        <a:defRPr lang="fr-FR" sz="1200" b="0" i="0" u="none" strike="noStrike" kern="1200" cap="none" spc="0" baseline="0">
          <a:solidFill>
            <a:srgbClr val="000000"/>
          </a:solidFill>
          <a:uFillTx/>
          <a:latin typeface="Rockwel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Downloads/Manipuler%20en%20maths%20OUI%20ou%20NON%20Vous%20en%20dites%20quoi%20avec%20Pierre%20Eysseric.mp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VM5s6R-vwO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AD32C1-FC1F-4F37-95B7-EF34679D5F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52749" y="2257452"/>
            <a:ext cx="8679914" cy="1171548"/>
          </a:xfrm>
        </p:spPr>
        <p:txBody>
          <a:bodyPr>
            <a:noAutofit/>
          </a:bodyPr>
          <a:lstStyle/>
          <a:p>
            <a:pPr lvl="0"/>
            <a:r>
              <a:rPr lang="fr-FR" sz="4400" dirty="0"/>
              <a:t>Challenge mathématique  2023 – 2024</a:t>
            </a:r>
            <a:br>
              <a:rPr lang="fr-FR" sz="4400" dirty="0"/>
            </a:br>
            <a:r>
              <a:rPr lang="fr-FR" sz="4400" dirty="0"/>
              <a:t>Manche 1 niveau maternelle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4EE20B-41CC-42EB-9FA4-9ACEC76A246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sz="3200"/>
              <a:t>Manipulation active ou passive</a:t>
            </a:r>
          </a:p>
        </p:txBody>
      </p:sp>
      <p:pic>
        <p:nvPicPr>
          <p:cNvPr id="4" name="Google Shape;165;p19">
            <a:extLst>
              <a:ext uri="{FF2B5EF4-FFF2-40B4-BE49-F238E27FC236}">
                <a16:creationId xmlns:a16="http://schemas.microsoft.com/office/drawing/2014/main" id="{4BADDE09-92BD-4E5F-BBA2-725407346F8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2EBCFC7-CB99-46AC-A82A-2F46EDE8AC0F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37F58-5BCC-4E0B-9567-5A44A940E86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/>
              <a:t>Manipulation active ou passive</a:t>
            </a:r>
          </a:p>
        </p:txBody>
      </p:sp>
      <p:pic>
        <p:nvPicPr>
          <p:cNvPr id="3" name="Espace réservé du contenu 5">
            <a:extLst>
              <a:ext uri="{FF2B5EF4-FFF2-40B4-BE49-F238E27FC236}">
                <a16:creationId xmlns:a16="http://schemas.microsoft.com/office/drawing/2014/main" id="{498685F4-9C98-47FB-B95D-95A38E9F8F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1895" y="1532964"/>
            <a:ext cx="6837938" cy="3503889"/>
          </a:xfrm>
        </p:spPr>
      </p:pic>
      <p:sp>
        <p:nvSpPr>
          <p:cNvPr id="4" name="Rectangle 6">
            <a:hlinkClick r:id="rId3" action="ppaction://hlinkfile"/>
            <a:extLst>
              <a:ext uri="{FF2B5EF4-FFF2-40B4-BE49-F238E27FC236}">
                <a16:creationId xmlns:a16="http://schemas.microsoft.com/office/drawing/2014/main" id="{98A081A0-786F-4FDE-A4EA-61066016BABD}"/>
              </a:ext>
            </a:extLst>
          </p:cNvPr>
          <p:cNvSpPr/>
          <p:nvPr/>
        </p:nvSpPr>
        <p:spPr>
          <a:xfrm>
            <a:off x="10094253" y="4078937"/>
            <a:ext cx="1721220" cy="1326776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033EE24-EF45-44AD-AA53-D2D959B86BED}"/>
              </a:ext>
            </a:extLst>
          </p:cNvPr>
          <p:cNvSpPr/>
          <p:nvPr/>
        </p:nvSpPr>
        <p:spPr>
          <a:xfrm>
            <a:off x="4760256" y="4491322"/>
            <a:ext cx="543583" cy="315047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ZoneTexte 10">
            <a:extLst>
              <a:ext uri="{FF2B5EF4-FFF2-40B4-BE49-F238E27FC236}">
                <a16:creationId xmlns:a16="http://schemas.microsoft.com/office/drawing/2014/main" id="{D4304BA6-7C32-498B-B8BE-85E13196397C}"/>
              </a:ext>
            </a:extLst>
          </p:cNvPr>
          <p:cNvSpPr txBox="1"/>
          <p:nvPr/>
        </p:nvSpPr>
        <p:spPr>
          <a:xfrm>
            <a:off x="1425394" y="6178481"/>
            <a:ext cx="10228734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hlinkClick r:id="rId4"/>
              </a:rPr>
              <a:t>https://www.youtube.com/watch?v=VM5s6R-vwOc</a:t>
            </a: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59A35B-8655-4A29-89F9-83887B518957}"/>
              </a:ext>
            </a:extLst>
          </p:cNvPr>
          <p:cNvSpPr txBox="1"/>
          <p:nvPr/>
        </p:nvSpPr>
        <p:spPr>
          <a:xfrm>
            <a:off x="1457763" y="5809155"/>
            <a:ext cx="9276478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>
                <a:solidFill>
                  <a:srgbClr val="000000"/>
                </a:solidFill>
                <a:uFillTx/>
                <a:latin typeface="Rockwell"/>
              </a:rPr>
              <a:t>Manipuler en maths ? OUI ou NON ? Vous en dites quoi ? avec Pierre Eysseric</a:t>
            </a:r>
          </a:p>
        </p:txBody>
      </p:sp>
      <p:pic>
        <p:nvPicPr>
          <p:cNvPr id="10" name="Google Shape;165;p19">
            <a:extLst>
              <a:ext uri="{FF2B5EF4-FFF2-40B4-BE49-F238E27FC236}">
                <a16:creationId xmlns:a16="http://schemas.microsoft.com/office/drawing/2014/main" id="{E17EF3FC-9689-448D-90E3-748F1F5D4E28}"/>
              </a:ext>
            </a:extLst>
          </p:cNvPr>
          <p:cNvPicPr/>
          <p:nvPr/>
        </p:nvPicPr>
        <p:blipFill>
          <a:blip r:embed="rId5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E3F2CEA-46BA-4012-A8E9-B0B5B7CACC08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7C24F6-0B6F-451B-A586-C593733B1D1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/>
              <a:t>Manipulation active ou passive</a:t>
            </a:r>
          </a:p>
        </p:txBody>
      </p:sp>
      <p:sp>
        <p:nvSpPr>
          <p:cNvPr id="3" name="Espace réservé du contenu 3">
            <a:extLst>
              <a:ext uri="{FF2B5EF4-FFF2-40B4-BE49-F238E27FC236}">
                <a16:creationId xmlns:a16="http://schemas.microsoft.com/office/drawing/2014/main" id="{BE1E56F6-6E3C-4AFF-B30D-3FEED89EE4B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>
                <a:latin typeface="Rockwell" pitchFamily="18"/>
              </a:rPr>
              <a:t>On veut que l’élève soit actif au niveau intellectuel et non juste actif sur la manipulation d’objets. </a:t>
            </a:r>
            <a:br>
              <a:rPr lang="fr-FR" b="1">
                <a:latin typeface="Rockwell" pitchFamily="18"/>
              </a:rPr>
            </a:br>
            <a:endParaRPr lang="fr-FR"/>
          </a:p>
          <a:p>
            <a:pPr lvl="0"/>
            <a:r>
              <a:rPr lang="fr-FR" b="1">
                <a:latin typeface="Rockwell" pitchFamily="18"/>
              </a:rPr>
              <a:t>Avant 4 ans</a:t>
            </a:r>
            <a:r>
              <a:rPr lang="fr-FR">
                <a:latin typeface="Rockwell" pitchFamily="18"/>
              </a:rPr>
              <a:t>, le matériel permet de « constater/observer »</a:t>
            </a:r>
            <a:endParaRPr lang="fr-FR"/>
          </a:p>
          <a:p>
            <a:pPr lvl="0"/>
            <a:r>
              <a:rPr lang="fr-FR" b="1">
                <a:latin typeface="Rockwell" pitchFamily="18"/>
              </a:rPr>
              <a:t>Après 4 ans</a:t>
            </a:r>
            <a:r>
              <a:rPr lang="fr-FR">
                <a:latin typeface="Rockwell" pitchFamily="18"/>
              </a:rPr>
              <a:t>, le matériel doit donc changer de statut de matériel pour « constater/observer », il devient matériel pour « anticiper  et valider ».</a:t>
            </a:r>
            <a:endParaRPr lang="fr-FR"/>
          </a:p>
        </p:txBody>
      </p:sp>
      <p:pic>
        <p:nvPicPr>
          <p:cNvPr id="6" name="Google Shape;165;p19">
            <a:extLst>
              <a:ext uri="{FF2B5EF4-FFF2-40B4-BE49-F238E27FC236}">
                <a16:creationId xmlns:a16="http://schemas.microsoft.com/office/drawing/2014/main" id="{87DA624B-77E3-4ADE-9A3E-CD7278DF78F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CF6C05E-CF14-4F41-A369-6B83A4736CE1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30D01-9FCC-49EA-B34C-920C05C4D8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3200" dirty="0"/>
              <a:t>Exemple pratique :</a:t>
            </a:r>
            <a:br>
              <a:rPr lang="fr-FR" sz="3200" dirty="0"/>
            </a:br>
            <a:r>
              <a:rPr lang="fr-FR" sz="3200" dirty="0"/>
              <a:t>le problème des assiettes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D41072-6BE2-4F51-9A4F-CF5DFE088FE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u="sng" dirty="0"/>
              <a:t>Temps 1 = dévolution du problème</a:t>
            </a:r>
          </a:p>
          <a:p>
            <a:pPr marL="0" lvl="0" indent="0">
              <a:buNone/>
            </a:pPr>
            <a:r>
              <a:rPr lang="fr-FR" dirty="0"/>
              <a:t>Il y a 4 assiettes sur la table et 5 assiettes dans le placard.</a:t>
            </a:r>
          </a:p>
          <a:p>
            <a:pPr marL="0" lvl="0" indent="0">
              <a:buNone/>
            </a:pPr>
            <a:r>
              <a:rPr lang="fr-FR" dirty="0"/>
              <a:t>Combien y-a-t-il d’assiettes en tout?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</p:txBody>
      </p:sp>
      <p:sp>
        <p:nvSpPr>
          <p:cNvPr id="4" name="Ellipse 4">
            <a:extLst>
              <a:ext uri="{FF2B5EF4-FFF2-40B4-BE49-F238E27FC236}">
                <a16:creationId xmlns:a16="http://schemas.microsoft.com/office/drawing/2014/main" id="{22FFD3D1-9500-4ED7-BD07-BFEF2E0AAF3D}"/>
              </a:ext>
            </a:extLst>
          </p:cNvPr>
          <p:cNvSpPr/>
          <p:nvPr/>
        </p:nvSpPr>
        <p:spPr>
          <a:xfrm>
            <a:off x="5638803" y="2472263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5" name="Ellipse 5">
            <a:extLst>
              <a:ext uri="{FF2B5EF4-FFF2-40B4-BE49-F238E27FC236}">
                <a16:creationId xmlns:a16="http://schemas.microsoft.com/office/drawing/2014/main" id="{D176AFB1-A900-4C2D-B92D-CF061D609AD3}"/>
              </a:ext>
            </a:extLst>
          </p:cNvPr>
          <p:cNvSpPr/>
          <p:nvPr/>
        </p:nvSpPr>
        <p:spPr>
          <a:xfrm>
            <a:off x="6792675" y="2472263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6" name="Ellipse 6">
            <a:extLst>
              <a:ext uri="{FF2B5EF4-FFF2-40B4-BE49-F238E27FC236}">
                <a16:creationId xmlns:a16="http://schemas.microsoft.com/office/drawing/2014/main" id="{8E0066CF-69DC-4917-9B67-3D109CA3DE3A}"/>
              </a:ext>
            </a:extLst>
          </p:cNvPr>
          <p:cNvSpPr/>
          <p:nvPr/>
        </p:nvSpPr>
        <p:spPr>
          <a:xfrm>
            <a:off x="7854659" y="2455328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7" name="Ellipse 7">
            <a:extLst>
              <a:ext uri="{FF2B5EF4-FFF2-40B4-BE49-F238E27FC236}">
                <a16:creationId xmlns:a16="http://schemas.microsoft.com/office/drawing/2014/main" id="{30BACF71-C0BB-47DE-8035-88C92FF5B1BF}"/>
              </a:ext>
            </a:extLst>
          </p:cNvPr>
          <p:cNvSpPr/>
          <p:nvPr/>
        </p:nvSpPr>
        <p:spPr>
          <a:xfrm>
            <a:off x="9059335" y="2472263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AC5E246-2464-488E-AE9A-D7F58CC61A38}"/>
              </a:ext>
            </a:extLst>
          </p:cNvPr>
          <p:cNvSpPr/>
          <p:nvPr/>
        </p:nvSpPr>
        <p:spPr>
          <a:xfrm>
            <a:off x="5624273" y="4189140"/>
            <a:ext cx="3914006" cy="1862669"/>
          </a:xfrm>
          <a:prstGeom prst="rect">
            <a:avLst/>
          </a:prstGeom>
          <a:solidFill>
            <a:srgbClr val="F8C06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9" name="Légende : flèche vers la gauche 9">
            <a:extLst>
              <a:ext uri="{FF2B5EF4-FFF2-40B4-BE49-F238E27FC236}">
                <a16:creationId xmlns:a16="http://schemas.microsoft.com/office/drawing/2014/main" id="{60820DD3-A887-4CC7-93AF-F39F75CCCF85}"/>
              </a:ext>
            </a:extLst>
          </p:cNvPr>
          <p:cNvSpPr/>
          <p:nvPr/>
        </p:nvSpPr>
        <p:spPr>
          <a:xfrm>
            <a:off x="9770528" y="2040465"/>
            <a:ext cx="2150138" cy="1388534"/>
          </a:xfrm>
          <a:custGeom>
            <a:avLst>
              <a:gd name="f11" fmla="val 12162"/>
              <a:gd name="f12" fmla="val 25000"/>
              <a:gd name="f13" fmla="val 25000"/>
              <a:gd name="f14" fmla="val 64977"/>
            </a:avLst>
            <a:gdLst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ss"/>
              <a:gd name="f10" fmla="val 0"/>
              <a:gd name="f11" fmla="val 12162"/>
              <a:gd name="f12" fmla="val 25000"/>
              <a:gd name="f13" fmla="val 25000"/>
              <a:gd name="f14" fmla="val 64977"/>
              <a:gd name="f15" fmla="+- 0 0 -360"/>
              <a:gd name="f16" fmla="+- 0 0 -180"/>
              <a:gd name="f17" fmla="abs f7"/>
              <a:gd name="f18" fmla="abs f8"/>
              <a:gd name="f19" fmla="abs f9"/>
              <a:gd name="f20" fmla="val f10"/>
              <a:gd name="f21" fmla="val f12"/>
              <a:gd name="f22" fmla="val f11"/>
              <a:gd name="f23" fmla="val f13"/>
              <a:gd name="f24" fmla="val f14"/>
              <a:gd name="f25" fmla="*/ f15 f4 1"/>
              <a:gd name="f26" fmla="*/ f16 f4 1"/>
              <a:gd name="f27" fmla="?: f17 f7 1"/>
              <a:gd name="f28" fmla="?: f18 f8 1"/>
              <a:gd name="f29" fmla="?: f19 f9 1"/>
              <a:gd name="f30" fmla="*/ f25 1 f6"/>
              <a:gd name="f31" fmla="*/ f26 1 f6"/>
              <a:gd name="f32" fmla="*/ f27 1 21600"/>
              <a:gd name="f33" fmla="*/ f28 1 21600"/>
              <a:gd name="f34" fmla="*/ 21600 f27 1"/>
              <a:gd name="f35" fmla="*/ 21600 f28 1"/>
              <a:gd name="f36" fmla="+- f30 0 f5"/>
              <a:gd name="f37" fmla="+- f31 0 f5"/>
              <a:gd name="f38" fmla="min f33 f32"/>
              <a:gd name="f39" fmla="*/ f34 1 f29"/>
              <a:gd name="f40" fmla="*/ f35 1 f29"/>
              <a:gd name="f41" fmla="val f39"/>
              <a:gd name="f42" fmla="val f40"/>
              <a:gd name="f43" fmla="*/ f20 f38 1"/>
              <a:gd name="f44" fmla="+- f42 0 f20"/>
              <a:gd name="f45" fmla="+- f41 0 f20"/>
              <a:gd name="f46" fmla="*/ f41 f38 1"/>
              <a:gd name="f47" fmla="*/ f42 f38 1"/>
              <a:gd name="f48" fmla="*/ f44 1 2"/>
              <a:gd name="f49" fmla="min f45 f44"/>
              <a:gd name="f50" fmla="*/ f45 f24 1"/>
              <a:gd name="f51" fmla="+- f20 f48 0"/>
              <a:gd name="f52" fmla="*/ f49 f21 1"/>
              <a:gd name="f53" fmla="*/ f49 f22 1"/>
              <a:gd name="f54" fmla="*/ f49 f23 1"/>
              <a:gd name="f55" fmla="*/ f50 1 100000"/>
              <a:gd name="f56" fmla="*/ f52 1 100000"/>
              <a:gd name="f57" fmla="*/ f53 1 200000"/>
              <a:gd name="f58" fmla="*/ f54 1 100000"/>
              <a:gd name="f59" fmla="+- f41 0 f55"/>
              <a:gd name="f60" fmla="*/ f51 f38 1"/>
              <a:gd name="f61" fmla="+- f51 0 f56"/>
              <a:gd name="f62" fmla="+- f51 0 f57"/>
              <a:gd name="f63" fmla="+- f51 f57 0"/>
              <a:gd name="f64" fmla="+- f51 f56 0"/>
              <a:gd name="f65" fmla="+- f59 f41 0"/>
              <a:gd name="f66" fmla="*/ f59 f38 1"/>
              <a:gd name="f67" fmla="*/ f58 f38 1"/>
              <a:gd name="f68" fmla="*/ f65 1 2"/>
              <a:gd name="f69" fmla="*/ f61 f38 1"/>
              <a:gd name="f70" fmla="*/ f62 f38 1"/>
              <a:gd name="f71" fmla="*/ f63 f38 1"/>
              <a:gd name="f72" fmla="*/ f64 f38 1"/>
              <a:gd name="f73" fmla="*/ f6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6">
                <a:pos x="f73" y="f43"/>
              </a:cxn>
              <a:cxn ang="f37">
                <a:pos x="f73" y="f47"/>
              </a:cxn>
            </a:cxnLst>
            <a:rect l="f66" t="f43" r="f46" b="f47"/>
            <a:pathLst>
              <a:path>
                <a:moveTo>
                  <a:pt x="f43" y="f60"/>
                </a:moveTo>
                <a:lnTo>
                  <a:pt x="f67" y="f69"/>
                </a:lnTo>
                <a:lnTo>
                  <a:pt x="f67" y="f70"/>
                </a:lnTo>
                <a:lnTo>
                  <a:pt x="f66" y="f70"/>
                </a:lnTo>
                <a:lnTo>
                  <a:pt x="f66" y="f43"/>
                </a:lnTo>
                <a:lnTo>
                  <a:pt x="f46" y="f43"/>
                </a:lnTo>
                <a:lnTo>
                  <a:pt x="f46" y="f47"/>
                </a:lnTo>
                <a:lnTo>
                  <a:pt x="f66" y="f47"/>
                </a:lnTo>
                <a:lnTo>
                  <a:pt x="f66" y="f71"/>
                </a:lnTo>
                <a:lnTo>
                  <a:pt x="f67" y="f71"/>
                </a:lnTo>
                <a:lnTo>
                  <a:pt x="f67" y="f72"/>
                </a:lnTo>
                <a:close/>
              </a:path>
            </a:pathLst>
          </a:custGeom>
          <a:solidFill>
            <a:srgbClr val="FFFFF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Rockwell"/>
              </a:rPr>
              <a:t>4 assiettes sur la table</a:t>
            </a:r>
          </a:p>
        </p:txBody>
      </p:sp>
      <p:sp>
        <p:nvSpPr>
          <p:cNvPr id="10" name="Légende : flèche vers la gauche 10">
            <a:extLst>
              <a:ext uri="{FF2B5EF4-FFF2-40B4-BE49-F238E27FC236}">
                <a16:creationId xmlns:a16="http://schemas.microsoft.com/office/drawing/2014/main" id="{0F70CF3F-B324-4EE8-B5BB-E2A9CE41AF58}"/>
              </a:ext>
            </a:extLst>
          </p:cNvPr>
          <p:cNvSpPr/>
          <p:nvPr/>
        </p:nvSpPr>
        <p:spPr>
          <a:xfrm>
            <a:off x="9678603" y="4403814"/>
            <a:ext cx="2150138" cy="1388534"/>
          </a:xfrm>
          <a:custGeom>
            <a:avLst>
              <a:gd name="f11" fmla="val 12162"/>
              <a:gd name="f12" fmla="val 25000"/>
              <a:gd name="f13" fmla="val 25000"/>
              <a:gd name="f14" fmla="val 71277"/>
            </a:avLst>
            <a:gdLst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ss"/>
              <a:gd name="f10" fmla="val 0"/>
              <a:gd name="f11" fmla="val 12162"/>
              <a:gd name="f12" fmla="val 25000"/>
              <a:gd name="f13" fmla="val 25000"/>
              <a:gd name="f14" fmla="val 71277"/>
              <a:gd name="f15" fmla="+- 0 0 -360"/>
              <a:gd name="f16" fmla="+- 0 0 -180"/>
              <a:gd name="f17" fmla="abs f7"/>
              <a:gd name="f18" fmla="abs f8"/>
              <a:gd name="f19" fmla="abs f9"/>
              <a:gd name="f20" fmla="val f10"/>
              <a:gd name="f21" fmla="val f12"/>
              <a:gd name="f22" fmla="val f11"/>
              <a:gd name="f23" fmla="val f13"/>
              <a:gd name="f24" fmla="val f14"/>
              <a:gd name="f25" fmla="*/ f15 f4 1"/>
              <a:gd name="f26" fmla="*/ f16 f4 1"/>
              <a:gd name="f27" fmla="?: f17 f7 1"/>
              <a:gd name="f28" fmla="?: f18 f8 1"/>
              <a:gd name="f29" fmla="?: f19 f9 1"/>
              <a:gd name="f30" fmla="*/ f25 1 f6"/>
              <a:gd name="f31" fmla="*/ f26 1 f6"/>
              <a:gd name="f32" fmla="*/ f27 1 21600"/>
              <a:gd name="f33" fmla="*/ f28 1 21600"/>
              <a:gd name="f34" fmla="*/ 21600 f27 1"/>
              <a:gd name="f35" fmla="*/ 21600 f28 1"/>
              <a:gd name="f36" fmla="+- f30 0 f5"/>
              <a:gd name="f37" fmla="+- f31 0 f5"/>
              <a:gd name="f38" fmla="min f33 f32"/>
              <a:gd name="f39" fmla="*/ f34 1 f29"/>
              <a:gd name="f40" fmla="*/ f35 1 f29"/>
              <a:gd name="f41" fmla="val f39"/>
              <a:gd name="f42" fmla="val f40"/>
              <a:gd name="f43" fmla="*/ f20 f38 1"/>
              <a:gd name="f44" fmla="+- f42 0 f20"/>
              <a:gd name="f45" fmla="+- f41 0 f20"/>
              <a:gd name="f46" fmla="*/ f41 f38 1"/>
              <a:gd name="f47" fmla="*/ f42 f38 1"/>
              <a:gd name="f48" fmla="*/ f44 1 2"/>
              <a:gd name="f49" fmla="min f45 f44"/>
              <a:gd name="f50" fmla="*/ f45 f24 1"/>
              <a:gd name="f51" fmla="+- f20 f48 0"/>
              <a:gd name="f52" fmla="*/ f49 f21 1"/>
              <a:gd name="f53" fmla="*/ f49 f22 1"/>
              <a:gd name="f54" fmla="*/ f49 f23 1"/>
              <a:gd name="f55" fmla="*/ f50 1 100000"/>
              <a:gd name="f56" fmla="*/ f52 1 100000"/>
              <a:gd name="f57" fmla="*/ f53 1 200000"/>
              <a:gd name="f58" fmla="*/ f54 1 100000"/>
              <a:gd name="f59" fmla="+- f41 0 f55"/>
              <a:gd name="f60" fmla="*/ f51 f38 1"/>
              <a:gd name="f61" fmla="+- f51 0 f56"/>
              <a:gd name="f62" fmla="+- f51 0 f57"/>
              <a:gd name="f63" fmla="+- f51 f57 0"/>
              <a:gd name="f64" fmla="+- f51 f56 0"/>
              <a:gd name="f65" fmla="+- f59 f41 0"/>
              <a:gd name="f66" fmla="*/ f59 f38 1"/>
              <a:gd name="f67" fmla="*/ f58 f38 1"/>
              <a:gd name="f68" fmla="*/ f65 1 2"/>
              <a:gd name="f69" fmla="*/ f61 f38 1"/>
              <a:gd name="f70" fmla="*/ f62 f38 1"/>
              <a:gd name="f71" fmla="*/ f63 f38 1"/>
              <a:gd name="f72" fmla="*/ f64 f38 1"/>
              <a:gd name="f73" fmla="*/ f6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6">
                <a:pos x="f73" y="f43"/>
              </a:cxn>
              <a:cxn ang="f37">
                <a:pos x="f73" y="f47"/>
              </a:cxn>
            </a:cxnLst>
            <a:rect l="f66" t="f43" r="f46" b="f47"/>
            <a:pathLst>
              <a:path>
                <a:moveTo>
                  <a:pt x="f43" y="f60"/>
                </a:moveTo>
                <a:lnTo>
                  <a:pt x="f67" y="f69"/>
                </a:lnTo>
                <a:lnTo>
                  <a:pt x="f67" y="f70"/>
                </a:lnTo>
                <a:lnTo>
                  <a:pt x="f66" y="f70"/>
                </a:lnTo>
                <a:lnTo>
                  <a:pt x="f66" y="f43"/>
                </a:lnTo>
                <a:lnTo>
                  <a:pt x="f46" y="f43"/>
                </a:lnTo>
                <a:lnTo>
                  <a:pt x="f46" y="f47"/>
                </a:lnTo>
                <a:lnTo>
                  <a:pt x="f66" y="f47"/>
                </a:lnTo>
                <a:lnTo>
                  <a:pt x="f66" y="f71"/>
                </a:lnTo>
                <a:lnTo>
                  <a:pt x="f67" y="f71"/>
                </a:lnTo>
                <a:lnTo>
                  <a:pt x="f67" y="f72"/>
                </a:lnTo>
                <a:close/>
              </a:path>
            </a:pathLst>
          </a:custGeom>
          <a:solidFill>
            <a:srgbClr val="FFFFF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Rockwell"/>
              </a:rPr>
              <a:t>5 assiettes dans le placard, que l’on ne voit pas</a:t>
            </a:r>
          </a:p>
        </p:txBody>
      </p:sp>
      <p:pic>
        <p:nvPicPr>
          <p:cNvPr id="13" name="Google Shape;165;p19">
            <a:extLst>
              <a:ext uri="{FF2B5EF4-FFF2-40B4-BE49-F238E27FC236}">
                <a16:creationId xmlns:a16="http://schemas.microsoft.com/office/drawing/2014/main" id="{C9C366C3-F641-40D9-A06F-F493C78368A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95F86D2C-0FCF-48C7-83A0-73E7C198A207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B300E-A9BE-44D7-93BE-A778F442AF9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3200" dirty="0"/>
              <a:t>Exemple pratique :</a:t>
            </a:r>
            <a:br>
              <a:rPr lang="fr-FR" sz="3200" dirty="0"/>
            </a:br>
            <a:r>
              <a:rPr lang="fr-FR" sz="3200" dirty="0"/>
              <a:t>le problème des assiettes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48C550-E8A4-41F8-8907-625B0692743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06780" y="354448"/>
            <a:ext cx="6281873" cy="5248619"/>
          </a:xfrm>
        </p:spPr>
        <p:txBody>
          <a:bodyPr/>
          <a:lstStyle/>
          <a:p>
            <a:pPr marL="0" lvl="0" indent="0">
              <a:buNone/>
            </a:pPr>
            <a:r>
              <a:rPr lang="fr-FR" b="1" u="sng"/>
              <a:t>Temps 2 = action de l’élève en recherche</a:t>
            </a:r>
          </a:p>
          <a:p>
            <a:pPr marL="0" lvl="0" indent="0" algn="ctr">
              <a:buNone/>
            </a:pPr>
            <a:r>
              <a:rPr lang="fr-FR" b="1">
                <a:solidFill>
                  <a:srgbClr val="FF0000"/>
                </a:solidFill>
              </a:rPr>
              <a:t>De l’importance de la verbalisation dans l’action, expliciter, faire expliciter les stratégies</a:t>
            </a:r>
          </a:p>
          <a:p>
            <a:pPr marL="0" lvl="0" indent="0">
              <a:buNone/>
            </a:pPr>
            <a:endParaRPr lang="fr-FR" b="1" u="sng"/>
          </a:p>
          <a:p>
            <a:pPr marL="0" lvl="0" indent="0">
              <a:buNone/>
            </a:pPr>
            <a:endParaRPr lang="fr-FR"/>
          </a:p>
          <a:p>
            <a:pPr marL="0" lvl="0" indent="0">
              <a:buNone/>
            </a:pPr>
            <a:endParaRPr lang="fr-FR"/>
          </a:p>
          <a:p>
            <a:pPr marL="0" lvl="0" indent="0">
              <a:buNone/>
            </a:pPr>
            <a:endParaRPr lang="fr-FR"/>
          </a:p>
          <a:p>
            <a:pPr marL="0" lvl="0" indent="0">
              <a:buNone/>
            </a:pPr>
            <a:endParaRPr lang="fr-FR"/>
          </a:p>
          <a:p>
            <a:pPr marL="0" lvl="0" indent="0">
              <a:buNone/>
            </a:pPr>
            <a:endParaRPr lang="fr-FR"/>
          </a:p>
          <a:p>
            <a:pPr marL="0" lvl="0" indent="0">
              <a:buNone/>
            </a:pPr>
            <a:endParaRPr lang="fr-FR"/>
          </a:p>
          <a:p>
            <a:pPr marL="0" lvl="0" indent="0">
              <a:buNone/>
            </a:pPr>
            <a:endParaRPr lang="fr-FR"/>
          </a:p>
          <a:p>
            <a:pPr marL="0" lvl="0" indent="0">
              <a:buNone/>
            </a:pPr>
            <a:endParaRPr lang="fr-FR"/>
          </a:p>
        </p:txBody>
      </p:sp>
      <p:grpSp>
        <p:nvGrpSpPr>
          <p:cNvPr id="4" name="Diagramme 3">
            <a:extLst>
              <a:ext uri="{FF2B5EF4-FFF2-40B4-BE49-F238E27FC236}">
                <a16:creationId xmlns:a16="http://schemas.microsoft.com/office/drawing/2014/main" id="{AEE21631-DBC8-475F-B3A4-11CD545168FA}"/>
              </a:ext>
            </a:extLst>
          </p:cNvPr>
          <p:cNvGrpSpPr/>
          <p:nvPr/>
        </p:nvGrpSpPr>
        <p:grpSpPr>
          <a:xfrm>
            <a:off x="5927424" y="1970897"/>
            <a:ext cx="4380926" cy="4380927"/>
            <a:chOff x="5927424" y="1970897"/>
            <a:chExt cx="4380926" cy="4380927"/>
          </a:xfrm>
        </p:grpSpPr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1F568FC4-FD64-428B-A4D7-C71E5944D590}"/>
                </a:ext>
              </a:extLst>
            </p:cNvPr>
            <p:cNvSpPr/>
            <p:nvPr/>
          </p:nvSpPr>
          <p:spPr>
            <a:xfrm>
              <a:off x="7607451" y="3650924"/>
              <a:ext cx="1020881" cy="10208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020883"/>
                <a:gd name="f7" fmla="val 510442"/>
                <a:gd name="f8" fmla="val 228533"/>
                <a:gd name="f9" fmla="val 792351"/>
                <a:gd name="f10" fmla="val 1020884"/>
                <a:gd name="f11" fmla="+- 0 0 -90"/>
                <a:gd name="f12" fmla="*/ f3 1 1020883"/>
                <a:gd name="f13" fmla="*/ f4 1 1020883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020883"/>
                <a:gd name="f20" fmla="*/ 0 f17 1"/>
                <a:gd name="f21" fmla="*/ 510442 f17 1"/>
                <a:gd name="f22" fmla="*/ 1020884 f17 1"/>
                <a:gd name="f23" fmla="+- f18 0 f1"/>
                <a:gd name="f24" fmla="*/ f20 1 1020883"/>
                <a:gd name="f25" fmla="*/ f21 1 1020883"/>
                <a:gd name="f26" fmla="*/ f22 1 1020883"/>
                <a:gd name="f27" fmla="*/ f14 1 f19"/>
                <a:gd name="f28" fmla="*/ f15 1 f19"/>
                <a:gd name="f29" fmla="*/ f24 1 f19"/>
                <a:gd name="f30" fmla="*/ f25 1 f19"/>
                <a:gd name="f31" fmla="*/ f26 1 f19"/>
                <a:gd name="f32" fmla="*/ f27 f12 1"/>
                <a:gd name="f33" fmla="*/ f28 f12 1"/>
                <a:gd name="f34" fmla="*/ f28 f13 1"/>
                <a:gd name="f35" fmla="*/ f27 f13 1"/>
                <a:gd name="f36" fmla="*/ f29 f12 1"/>
                <a:gd name="f37" fmla="*/ f30 f13 1"/>
                <a:gd name="f38" fmla="*/ f30 f12 1"/>
                <a:gd name="f39" fmla="*/ f29 f13 1"/>
                <a:gd name="f40" fmla="*/ f31 f12 1"/>
                <a:gd name="f41" fmla="*/ f31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6" y="f37"/>
                </a:cxn>
                <a:cxn ang="f23">
                  <a:pos x="f38" y="f39"/>
                </a:cxn>
                <a:cxn ang="f23">
                  <a:pos x="f40" y="f37"/>
                </a:cxn>
                <a:cxn ang="f23">
                  <a:pos x="f38" y="f41"/>
                </a:cxn>
                <a:cxn ang="f23">
                  <a:pos x="f36" y="f37"/>
                </a:cxn>
              </a:cxnLst>
              <a:rect l="f32" t="f35" r="f33" b="f34"/>
              <a:pathLst>
                <a:path w="1020883" h="102088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3960F"/>
            </a:solidFill>
            <a:ln w="15873" cap="flat">
              <a:solidFill>
                <a:srgbClr val="F3F3F3"/>
              </a:solidFill>
              <a:prstDash val="solid"/>
            </a:ln>
          </p:spPr>
          <p:txBody>
            <a:bodyPr vert="horz" wrap="square" lIns="164747" tIns="164747" rIns="164747" bIns="164747" anchor="ctr" anchorCtr="1" compatLnSpc="1">
              <a:noAutofit/>
            </a:bodyPr>
            <a:lstStyle/>
            <a:p>
              <a:pPr marL="0" marR="0" lvl="0" indent="0" algn="ctr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200" b="0" i="0" u="none" strike="noStrike" kern="1200" cap="none" spc="0" baseline="0">
                  <a:solidFill>
                    <a:srgbClr val="FFFFFF"/>
                  </a:solidFill>
                  <a:uFillTx/>
                  <a:latin typeface="Rockwell"/>
                </a:rPr>
                <a:t>Chercher</a:t>
              </a:r>
            </a:p>
          </p:txBody>
        </p:sp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3D0DE059-7505-4D93-9E0D-4D7FB10747B2}"/>
                </a:ext>
              </a:extLst>
            </p:cNvPr>
            <p:cNvSpPr/>
            <p:nvPr/>
          </p:nvSpPr>
          <p:spPr>
            <a:xfrm rot="16200004">
              <a:off x="8008731" y="3277606"/>
              <a:ext cx="218303" cy="3470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8303"/>
                <a:gd name="f7" fmla="val 347100"/>
                <a:gd name="f8" fmla="val 69420"/>
                <a:gd name="f9" fmla="val 109152"/>
                <a:gd name="f10" fmla="val 173550"/>
                <a:gd name="f11" fmla="val 277680"/>
                <a:gd name="f12" fmla="+- 0 0 -90"/>
                <a:gd name="f13" fmla="*/ f3 1 218303"/>
                <a:gd name="f14" fmla="*/ f4 1 347100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18303"/>
                <a:gd name="f23" fmla="*/ f19 1 347100"/>
                <a:gd name="f24" fmla="*/ 0 f20 1"/>
                <a:gd name="f25" fmla="*/ 69420 f19 1"/>
                <a:gd name="f26" fmla="*/ 109152 f20 1"/>
                <a:gd name="f27" fmla="*/ 0 f19 1"/>
                <a:gd name="f28" fmla="*/ 218303 f20 1"/>
                <a:gd name="f29" fmla="*/ 173550 f19 1"/>
                <a:gd name="f30" fmla="*/ 347100 f19 1"/>
                <a:gd name="f31" fmla="*/ 277680 f19 1"/>
                <a:gd name="f32" fmla="+- f21 0 f1"/>
                <a:gd name="f33" fmla="*/ f24 1 218303"/>
                <a:gd name="f34" fmla="*/ f25 1 347100"/>
                <a:gd name="f35" fmla="*/ f26 1 218303"/>
                <a:gd name="f36" fmla="*/ f27 1 347100"/>
                <a:gd name="f37" fmla="*/ f28 1 218303"/>
                <a:gd name="f38" fmla="*/ f29 1 347100"/>
                <a:gd name="f39" fmla="*/ f30 1 347100"/>
                <a:gd name="f40" fmla="*/ f31 1 347100"/>
                <a:gd name="f41" fmla="*/ f15 1 f22"/>
                <a:gd name="f42" fmla="*/ f16 1 f22"/>
                <a:gd name="f43" fmla="*/ f15 1 f23"/>
                <a:gd name="f44" fmla="*/ f17 1 f23"/>
                <a:gd name="f45" fmla="*/ f33 1 f22"/>
                <a:gd name="f46" fmla="*/ f34 1 f23"/>
                <a:gd name="f47" fmla="*/ f35 1 f22"/>
                <a:gd name="f48" fmla="*/ f36 1 f23"/>
                <a:gd name="f49" fmla="*/ f37 1 f22"/>
                <a:gd name="f50" fmla="*/ f38 1 f23"/>
                <a:gd name="f51" fmla="*/ f39 1 f23"/>
                <a:gd name="f52" fmla="*/ f40 1 f23"/>
                <a:gd name="f53" fmla="*/ f41 f13 1"/>
                <a:gd name="f54" fmla="*/ f42 f13 1"/>
                <a:gd name="f55" fmla="*/ f44 f14 1"/>
                <a:gd name="f56" fmla="*/ f43 f14 1"/>
                <a:gd name="f57" fmla="*/ f45 f13 1"/>
                <a:gd name="f58" fmla="*/ f46 f14 1"/>
                <a:gd name="f59" fmla="*/ f47 f13 1"/>
                <a:gd name="f60" fmla="*/ f48 f14 1"/>
                <a:gd name="f61" fmla="*/ f49 f13 1"/>
                <a:gd name="f62" fmla="*/ f50 f14 1"/>
                <a:gd name="f63" fmla="*/ f51 f14 1"/>
                <a:gd name="f64" fmla="*/ f52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57" y="f58"/>
                </a:cxn>
                <a:cxn ang="f32">
                  <a:pos x="f59" y="f58"/>
                </a:cxn>
                <a:cxn ang="f32">
                  <a:pos x="f59" y="f60"/>
                </a:cxn>
                <a:cxn ang="f32">
                  <a:pos x="f61" y="f62"/>
                </a:cxn>
                <a:cxn ang="f32">
                  <a:pos x="f59" y="f63"/>
                </a:cxn>
                <a:cxn ang="f32">
                  <a:pos x="f59" y="f64"/>
                </a:cxn>
                <a:cxn ang="f32">
                  <a:pos x="f57" y="f64"/>
                </a:cxn>
                <a:cxn ang="f32">
                  <a:pos x="f57" y="f58"/>
                </a:cxn>
              </a:cxnLst>
              <a:rect l="f53" t="f56" r="f54" b="f55"/>
              <a:pathLst>
                <a:path w="218303" h="347100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8C9AA"/>
            </a:solidFill>
            <a:ln cap="flat">
              <a:noFill/>
              <a:prstDash val="solid"/>
            </a:ln>
          </p:spPr>
          <p:txBody>
            <a:bodyPr vert="horz" wrap="square" lIns="0" tIns="69421" rIns="65489" bIns="6942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000" b="0" i="0" u="none" strike="noStrike" kern="1200" cap="none" spc="0" baseline="0">
                <a:solidFill>
                  <a:srgbClr val="FFFFFF"/>
                </a:solidFill>
                <a:uFillTx/>
                <a:latin typeface="Rockwell"/>
              </a:endParaRPr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D8B8F824-D4C5-41D6-A94B-95365A5B11FF}"/>
                </a:ext>
              </a:extLst>
            </p:cNvPr>
            <p:cNvSpPr/>
            <p:nvPr/>
          </p:nvSpPr>
          <p:spPr>
            <a:xfrm>
              <a:off x="7483824" y="1970897"/>
              <a:ext cx="1268126" cy="12681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8128"/>
                <a:gd name="f7" fmla="val 634064"/>
                <a:gd name="f8" fmla="val 283880"/>
                <a:gd name="f9" fmla="val 984248"/>
                <a:gd name="f10" fmla="+- 0 0 -90"/>
                <a:gd name="f11" fmla="*/ f3 1 1268128"/>
                <a:gd name="f12" fmla="*/ f4 1 126812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268128"/>
                <a:gd name="f19" fmla="*/ 0 f16 1"/>
                <a:gd name="f20" fmla="*/ 634064 f16 1"/>
                <a:gd name="f21" fmla="*/ 1268128 f16 1"/>
                <a:gd name="f22" fmla="+- f17 0 f1"/>
                <a:gd name="f23" fmla="*/ f19 1 1268128"/>
                <a:gd name="f24" fmla="*/ f20 1 1268128"/>
                <a:gd name="f25" fmla="*/ f21 1 126812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268128" h="126812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3960F"/>
            </a:solidFill>
            <a:ln w="15873" cap="flat">
              <a:solidFill>
                <a:srgbClr val="F3F3F3"/>
              </a:solidFill>
              <a:prstDash val="solid"/>
            </a:ln>
          </p:spPr>
          <p:txBody>
            <a:bodyPr vert="horz" wrap="square" lIns="200948" tIns="200948" rIns="200948" bIns="200948" anchor="ctr" anchorCtr="1" compatLnSpc="1">
              <a:noAutofit/>
            </a:bodyPr>
            <a:lstStyle/>
            <a:p>
              <a:pPr marL="0" marR="0" lvl="0" indent="0" algn="ctr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200" b="0" i="0" u="none" strike="noStrike" kern="1200" cap="none" spc="0" baseline="0">
                  <a:solidFill>
                    <a:srgbClr val="FFFFFF"/>
                  </a:solidFill>
                  <a:uFillTx/>
                  <a:latin typeface="Rockwell"/>
                </a:rPr>
                <a:t>En dessinant</a:t>
              </a: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F1FA68F1-35BD-48BE-9CE8-AC4C12FE458F}"/>
                </a:ext>
              </a:extLst>
            </p:cNvPr>
            <p:cNvSpPr/>
            <p:nvPr/>
          </p:nvSpPr>
          <p:spPr>
            <a:xfrm>
              <a:off x="8718950" y="3987817"/>
              <a:ext cx="218303" cy="3470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8303"/>
                <a:gd name="f7" fmla="val 347100"/>
                <a:gd name="f8" fmla="val 69420"/>
                <a:gd name="f9" fmla="val 109152"/>
                <a:gd name="f10" fmla="val 173550"/>
                <a:gd name="f11" fmla="val 277680"/>
                <a:gd name="f12" fmla="+- 0 0 -90"/>
                <a:gd name="f13" fmla="*/ f3 1 218303"/>
                <a:gd name="f14" fmla="*/ f4 1 347100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18303"/>
                <a:gd name="f23" fmla="*/ f19 1 347100"/>
                <a:gd name="f24" fmla="*/ 0 f20 1"/>
                <a:gd name="f25" fmla="*/ 69420 f19 1"/>
                <a:gd name="f26" fmla="*/ 109152 f20 1"/>
                <a:gd name="f27" fmla="*/ 0 f19 1"/>
                <a:gd name="f28" fmla="*/ 218303 f20 1"/>
                <a:gd name="f29" fmla="*/ 173550 f19 1"/>
                <a:gd name="f30" fmla="*/ 347100 f19 1"/>
                <a:gd name="f31" fmla="*/ 277680 f19 1"/>
                <a:gd name="f32" fmla="+- f21 0 f1"/>
                <a:gd name="f33" fmla="*/ f24 1 218303"/>
                <a:gd name="f34" fmla="*/ f25 1 347100"/>
                <a:gd name="f35" fmla="*/ f26 1 218303"/>
                <a:gd name="f36" fmla="*/ f27 1 347100"/>
                <a:gd name="f37" fmla="*/ f28 1 218303"/>
                <a:gd name="f38" fmla="*/ f29 1 347100"/>
                <a:gd name="f39" fmla="*/ f30 1 347100"/>
                <a:gd name="f40" fmla="*/ f31 1 347100"/>
                <a:gd name="f41" fmla="*/ f15 1 f22"/>
                <a:gd name="f42" fmla="*/ f16 1 f22"/>
                <a:gd name="f43" fmla="*/ f15 1 f23"/>
                <a:gd name="f44" fmla="*/ f17 1 f23"/>
                <a:gd name="f45" fmla="*/ f33 1 f22"/>
                <a:gd name="f46" fmla="*/ f34 1 f23"/>
                <a:gd name="f47" fmla="*/ f35 1 f22"/>
                <a:gd name="f48" fmla="*/ f36 1 f23"/>
                <a:gd name="f49" fmla="*/ f37 1 f22"/>
                <a:gd name="f50" fmla="*/ f38 1 f23"/>
                <a:gd name="f51" fmla="*/ f39 1 f23"/>
                <a:gd name="f52" fmla="*/ f40 1 f23"/>
                <a:gd name="f53" fmla="*/ f41 f13 1"/>
                <a:gd name="f54" fmla="*/ f42 f13 1"/>
                <a:gd name="f55" fmla="*/ f44 f14 1"/>
                <a:gd name="f56" fmla="*/ f43 f14 1"/>
                <a:gd name="f57" fmla="*/ f45 f13 1"/>
                <a:gd name="f58" fmla="*/ f46 f14 1"/>
                <a:gd name="f59" fmla="*/ f47 f13 1"/>
                <a:gd name="f60" fmla="*/ f48 f14 1"/>
                <a:gd name="f61" fmla="*/ f49 f13 1"/>
                <a:gd name="f62" fmla="*/ f50 f14 1"/>
                <a:gd name="f63" fmla="*/ f51 f14 1"/>
                <a:gd name="f64" fmla="*/ f52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57" y="f58"/>
                </a:cxn>
                <a:cxn ang="f32">
                  <a:pos x="f59" y="f58"/>
                </a:cxn>
                <a:cxn ang="f32">
                  <a:pos x="f59" y="f60"/>
                </a:cxn>
                <a:cxn ang="f32">
                  <a:pos x="f61" y="f62"/>
                </a:cxn>
                <a:cxn ang="f32">
                  <a:pos x="f59" y="f63"/>
                </a:cxn>
                <a:cxn ang="f32">
                  <a:pos x="f59" y="f64"/>
                </a:cxn>
                <a:cxn ang="f32">
                  <a:pos x="f57" y="f64"/>
                </a:cxn>
                <a:cxn ang="f32">
                  <a:pos x="f57" y="f58"/>
                </a:cxn>
              </a:cxnLst>
              <a:rect l="f53" t="f56" r="f54" b="f55"/>
              <a:pathLst>
                <a:path w="218303" h="347100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8C9AA"/>
            </a:solidFill>
            <a:ln cap="flat">
              <a:noFill/>
              <a:prstDash val="solid"/>
            </a:ln>
          </p:spPr>
          <p:txBody>
            <a:bodyPr vert="horz" wrap="square" lIns="0" tIns="69421" rIns="65489" bIns="6942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000" b="0" i="0" u="none" strike="noStrike" kern="1200" cap="none" spc="0" baseline="0">
                <a:solidFill>
                  <a:srgbClr val="FFFFFF"/>
                </a:solidFill>
                <a:uFillTx/>
                <a:latin typeface="Rockwell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BD588FDA-6F81-4996-8299-FB957B62EA40}"/>
                </a:ext>
              </a:extLst>
            </p:cNvPr>
            <p:cNvSpPr/>
            <p:nvPr/>
          </p:nvSpPr>
          <p:spPr>
            <a:xfrm>
              <a:off x="9040224" y="3527298"/>
              <a:ext cx="1268126" cy="12681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8128"/>
                <a:gd name="f7" fmla="val 634064"/>
                <a:gd name="f8" fmla="val 283880"/>
                <a:gd name="f9" fmla="val 984248"/>
                <a:gd name="f10" fmla="+- 0 0 -90"/>
                <a:gd name="f11" fmla="*/ f3 1 1268128"/>
                <a:gd name="f12" fmla="*/ f4 1 126812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268128"/>
                <a:gd name="f19" fmla="*/ 0 f16 1"/>
                <a:gd name="f20" fmla="*/ 634064 f16 1"/>
                <a:gd name="f21" fmla="*/ 1268128 f16 1"/>
                <a:gd name="f22" fmla="+- f17 0 f1"/>
                <a:gd name="f23" fmla="*/ f19 1 1268128"/>
                <a:gd name="f24" fmla="*/ f20 1 1268128"/>
                <a:gd name="f25" fmla="*/ f21 1 126812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268128" h="126812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3960F"/>
            </a:solidFill>
            <a:ln w="15873" cap="flat">
              <a:solidFill>
                <a:srgbClr val="F3F3F3"/>
              </a:solidFill>
              <a:prstDash val="solid"/>
            </a:ln>
          </p:spPr>
          <p:txBody>
            <a:bodyPr vert="horz" wrap="square" lIns="200948" tIns="200948" rIns="200948" bIns="200948" anchor="ctr" anchorCtr="1" compatLnSpc="1">
              <a:noAutofit/>
            </a:bodyPr>
            <a:lstStyle/>
            <a:p>
              <a:pPr marL="0" marR="0" lvl="0" indent="0" algn="ctr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200" b="0" i="0" u="none" strike="noStrike" kern="1200" cap="none" spc="0" baseline="0">
                  <a:solidFill>
                    <a:srgbClr val="FFFFFF"/>
                  </a:solidFill>
                  <a:uFillTx/>
                  <a:latin typeface="Rockwell"/>
                </a:rPr>
                <a:t>En  comptant</a:t>
              </a:r>
            </a:p>
          </p:txBody>
        </p:sp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0D025866-FC22-4482-8DCB-7F34DF5081DD}"/>
                </a:ext>
              </a:extLst>
            </p:cNvPr>
            <p:cNvSpPr/>
            <p:nvPr/>
          </p:nvSpPr>
          <p:spPr>
            <a:xfrm rot="5400013">
              <a:off x="8008740" y="4698027"/>
              <a:ext cx="218303" cy="3470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8303"/>
                <a:gd name="f7" fmla="val 347100"/>
                <a:gd name="f8" fmla="val 69420"/>
                <a:gd name="f9" fmla="val 109152"/>
                <a:gd name="f10" fmla="val 173550"/>
                <a:gd name="f11" fmla="val 277680"/>
                <a:gd name="f12" fmla="+- 0 0 -90"/>
                <a:gd name="f13" fmla="*/ f3 1 218303"/>
                <a:gd name="f14" fmla="*/ f4 1 347100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18303"/>
                <a:gd name="f23" fmla="*/ f19 1 347100"/>
                <a:gd name="f24" fmla="*/ 0 f20 1"/>
                <a:gd name="f25" fmla="*/ 69420 f19 1"/>
                <a:gd name="f26" fmla="*/ 109152 f20 1"/>
                <a:gd name="f27" fmla="*/ 0 f19 1"/>
                <a:gd name="f28" fmla="*/ 218303 f20 1"/>
                <a:gd name="f29" fmla="*/ 173550 f19 1"/>
                <a:gd name="f30" fmla="*/ 347100 f19 1"/>
                <a:gd name="f31" fmla="*/ 277680 f19 1"/>
                <a:gd name="f32" fmla="+- f21 0 f1"/>
                <a:gd name="f33" fmla="*/ f24 1 218303"/>
                <a:gd name="f34" fmla="*/ f25 1 347100"/>
                <a:gd name="f35" fmla="*/ f26 1 218303"/>
                <a:gd name="f36" fmla="*/ f27 1 347100"/>
                <a:gd name="f37" fmla="*/ f28 1 218303"/>
                <a:gd name="f38" fmla="*/ f29 1 347100"/>
                <a:gd name="f39" fmla="*/ f30 1 347100"/>
                <a:gd name="f40" fmla="*/ f31 1 347100"/>
                <a:gd name="f41" fmla="*/ f15 1 f22"/>
                <a:gd name="f42" fmla="*/ f16 1 f22"/>
                <a:gd name="f43" fmla="*/ f15 1 f23"/>
                <a:gd name="f44" fmla="*/ f17 1 f23"/>
                <a:gd name="f45" fmla="*/ f33 1 f22"/>
                <a:gd name="f46" fmla="*/ f34 1 f23"/>
                <a:gd name="f47" fmla="*/ f35 1 f22"/>
                <a:gd name="f48" fmla="*/ f36 1 f23"/>
                <a:gd name="f49" fmla="*/ f37 1 f22"/>
                <a:gd name="f50" fmla="*/ f38 1 f23"/>
                <a:gd name="f51" fmla="*/ f39 1 f23"/>
                <a:gd name="f52" fmla="*/ f40 1 f23"/>
                <a:gd name="f53" fmla="*/ f41 f13 1"/>
                <a:gd name="f54" fmla="*/ f42 f13 1"/>
                <a:gd name="f55" fmla="*/ f44 f14 1"/>
                <a:gd name="f56" fmla="*/ f43 f14 1"/>
                <a:gd name="f57" fmla="*/ f45 f13 1"/>
                <a:gd name="f58" fmla="*/ f46 f14 1"/>
                <a:gd name="f59" fmla="*/ f47 f13 1"/>
                <a:gd name="f60" fmla="*/ f48 f14 1"/>
                <a:gd name="f61" fmla="*/ f49 f13 1"/>
                <a:gd name="f62" fmla="*/ f50 f14 1"/>
                <a:gd name="f63" fmla="*/ f51 f14 1"/>
                <a:gd name="f64" fmla="*/ f52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57" y="f58"/>
                </a:cxn>
                <a:cxn ang="f32">
                  <a:pos x="f59" y="f58"/>
                </a:cxn>
                <a:cxn ang="f32">
                  <a:pos x="f59" y="f60"/>
                </a:cxn>
                <a:cxn ang="f32">
                  <a:pos x="f61" y="f62"/>
                </a:cxn>
                <a:cxn ang="f32">
                  <a:pos x="f59" y="f63"/>
                </a:cxn>
                <a:cxn ang="f32">
                  <a:pos x="f59" y="f64"/>
                </a:cxn>
                <a:cxn ang="f32">
                  <a:pos x="f57" y="f64"/>
                </a:cxn>
                <a:cxn ang="f32">
                  <a:pos x="f57" y="f58"/>
                </a:cxn>
              </a:cxnLst>
              <a:rect l="f53" t="f56" r="f54" b="f55"/>
              <a:pathLst>
                <a:path w="218303" h="347100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8C9AA"/>
            </a:solidFill>
            <a:ln cap="flat">
              <a:noFill/>
              <a:prstDash val="solid"/>
            </a:ln>
          </p:spPr>
          <p:txBody>
            <a:bodyPr vert="horz" wrap="square" lIns="0" tIns="69421" rIns="65489" bIns="6942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000" b="0" i="0" u="none" strike="noStrike" kern="1200" cap="none" spc="0" baseline="0">
                <a:solidFill>
                  <a:srgbClr val="FFFFFF"/>
                </a:solidFill>
                <a:uFillTx/>
                <a:latin typeface="Rockwell"/>
              </a:endParaRP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32740714-F46C-4B1B-B1F6-ABD4BFE7AE53}"/>
                </a:ext>
              </a:extLst>
            </p:cNvPr>
            <p:cNvSpPr/>
            <p:nvPr/>
          </p:nvSpPr>
          <p:spPr>
            <a:xfrm>
              <a:off x="7483824" y="5083698"/>
              <a:ext cx="1268126" cy="12681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8128"/>
                <a:gd name="f7" fmla="val 634064"/>
                <a:gd name="f8" fmla="val 283880"/>
                <a:gd name="f9" fmla="val 984248"/>
                <a:gd name="f10" fmla="+- 0 0 -90"/>
                <a:gd name="f11" fmla="*/ f3 1 1268128"/>
                <a:gd name="f12" fmla="*/ f4 1 126812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268128"/>
                <a:gd name="f19" fmla="*/ 0 f16 1"/>
                <a:gd name="f20" fmla="*/ 634064 f16 1"/>
                <a:gd name="f21" fmla="*/ 1268128 f16 1"/>
                <a:gd name="f22" fmla="+- f17 0 f1"/>
                <a:gd name="f23" fmla="*/ f19 1 1268128"/>
                <a:gd name="f24" fmla="*/ f20 1 1268128"/>
                <a:gd name="f25" fmla="*/ f21 1 126812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268128" h="126812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3960F"/>
            </a:solidFill>
            <a:ln w="15873" cap="flat">
              <a:solidFill>
                <a:srgbClr val="F3F3F3"/>
              </a:solidFill>
              <a:prstDash val="solid"/>
            </a:ln>
          </p:spPr>
          <p:txBody>
            <a:bodyPr vert="horz" wrap="square" lIns="200948" tIns="200948" rIns="200948" bIns="200948" anchor="ctr" anchorCtr="1" compatLnSpc="1">
              <a:noAutofit/>
            </a:bodyPr>
            <a:lstStyle/>
            <a:p>
              <a:pPr marL="0" marR="0" lvl="0" indent="0" algn="ctr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200" b="0" i="0" u="none" strike="noStrike" kern="1200" cap="none" spc="0" baseline="0">
                  <a:solidFill>
                    <a:srgbClr val="FFFFFF"/>
                  </a:solidFill>
                  <a:uFillTx/>
                  <a:latin typeface="Rockwell"/>
                </a:rPr>
                <a:t>En manipulant des jetons</a:t>
              </a: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1BA23986-ACB8-4B6F-B676-F61A76938084}"/>
                </a:ext>
              </a:extLst>
            </p:cNvPr>
            <p:cNvSpPr/>
            <p:nvPr/>
          </p:nvSpPr>
          <p:spPr>
            <a:xfrm>
              <a:off x="7298530" y="3987817"/>
              <a:ext cx="218303" cy="3470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8303"/>
                <a:gd name="f7" fmla="val 347100"/>
                <a:gd name="f8" fmla="val 277680"/>
                <a:gd name="f9" fmla="val 109151"/>
                <a:gd name="f10" fmla="val 173550"/>
                <a:gd name="f11" fmla="val 69420"/>
                <a:gd name="f12" fmla="+- 0 0 -90"/>
                <a:gd name="f13" fmla="*/ f3 1 218303"/>
                <a:gd name="f14" fmla="*/ f4 1 347100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18303"/>
                <a:gd name="f23" fmla="*/ f19 1 347100"/>
                <a:gd name="f24" fmla="*/ 0 f20 1"/>
                <a:gd name="f25" fmla="*/ 69420 f19 1"/>
                <a:gd name="f26" fmla="*/ 109152 f20 1"/>
                <a:gd name="f27" fmla="*/ 0 f19 1"/>
                <a:gd name="f28" fmla="*/ 218303 f20 1"/>
                <a:gd name="f29" fmla="*/ 173550 f19 1"/>
                <a:gd name="f30" fmla="*/ 347100 f19 1"/>
                <a:gd name="f31" fmla="*/ 277680 f19 1"/>
                <a:gd name="f32" fmla="+- f21 0 f1"/>
                <a:gd name="f33" fmla="*/ f24 1 218303"/>
                <a:gd name="f34" fmla="*/ f25 1 347100"/>
                <a:gd name="f35" fmla="*/ f26 1 218303"/>
                <a:gd name="f36" fmla="*/ f27 1 347100"/>
                <a:gd name="f37" fmla="*/ f28 1 218303"/>
                <a:gd name="f38" fmla="*/ f29 1 347100"/>
                <a:gd name="f39" fmla="*/ f30 1 347100"/>
                <a:gd name="f40" fmla="*/ f31 1 347100"/>
                <a:gd name="f41" fmla="*/ f15 1 f22"/>
                <a:gd name="f42" fmla="*/ f16 1 f22"/>
                <a:gd name="f43" fmla="*/ f15 1 f23"/>
                <a:gd name="f44" fmla="*/ f17 1 f23"/>
                <a:gd name="f45" fmla="*/ f33 1 f22"/>
                <a:gd name="f46" fmla="*/ f34 1 f23"/>
                <a:gd name="f47" fmla="*/ f35 1 f22"/>
                <a:gd name="f48" fmla="*/ f36 1 f23"/>
                <a:gd name="f49" fmla="*/ f37 1 f22"/>
                <a:gd name="f50" fmla="*/ f38 1 f23"/>
                <a:gd name="f51" fmla="*/ f39 1 f23"/>
                <a:gd name="f52" fmla="*/ f40 1 f23"/>
                <a:gd name="f53" fmla="*/ f41 f13 1"/>
                <a:gd name="f54" fmla="*/ f42 f13 1"/>
                <a:gd name="f55" fmla="*/ f44 f14 1"/>
                <a:gd name="f56" fmla="*/ f43 f14 1"/>
                <a:gd name="f57" fmla="*/ f45 f13 1"/>
                <a:gd name="f58" fmla="*/ f46 f14 1"/>
                <a:gd name="f59" fmla="*/ f47 f13 1"/>
                <a:gd name="f60" fmla="*/ f48 f14 1"/>
                <a:gd name="f61" fmla="*/ f49 f13 1"/>
                <a:gd name="f62" fmla="*/ f50 f14 1"/>
                <a:gd name="f63" fmla="*/ f51 f14 1"/>
                <a:gd name="f64" fmla="*/ f52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57" y="f58"/>
                </a:cxn>
                <a:cxn ang="f32">
                  <a:pos x="f59" y="f58"/>
                </a:cxn>
                <a:cxn ang="f32">
                  <a:pos x="f59" y="f60"/>
                </a:cxn>
                <a:cxn ang="f32">
                  <a:pos x="f61" y="f62"/>
                </a:cxn>
                <a:cxn ang="f32">
                  <a:pos x="f59" y="f63"/>
                </a:cxn>
                <a:cxn ang="f32">
                  <a:pos x="f59" y="f64"/>
                </a:cxn>
                <a:cxn ang="f32">
                  <a:pos x="f57" y="f64"/>
                </a:cxn>
                <a:cxn ang="f32">
                  <a:pos x="f57" y="f58"/>
                </a:cxn>
              </a:cxnLst>
              <a:rect l="f53" t="f56" r="f54" b="f55"/>
              <a:pathLst>
                <a:path w="218303" h="347100">
                  <a:moveTo>
                    <a:pt x="f6" y="f8"/>
                  </a:moveTo>
                  <a:lnTo>
                    <a:pt x="f9" y="f8"/>
                  </a:lnTo>
                  <a:lnTo>
                    <a:pt x="f9" y="f7"/>
                  </a:lnTo>
                  <a:lnTo>
                    <a:pt x="f5" y="f10"/>
                  </a:lnTo>
                  <a:lnTo>
                    <a:pt x="f9" y="f5"/>
                  </a:lnTo>
                  <a:lnTo>
                    <a:pt x="f9" y="f11"/>
                  </a:lnTo>
                  <a:lnTo>
                    <a:pt x="f6" y="f11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F8C9AA"/>
            </a:solidFill>
            <a:ln cap="flat">
              <a:noFill/>
              <a:prstDash val="solid"/>
            </a:ln>
          </p:spPr>
          <p:txBody>
            <a:bodyPr vert="horz" wrap="square" lIns="65489" tIns="69421" rIns="0" bIns="69421" anchor="ctr" anchorCtr="1" compatLnSpc="1">
              <a:noAutofit/>
            </a:bodyPr>
            <a:lstStyle/>
            <a:p>
              <a:pPr marL="0" marR="0" lvl="0" indent="0" algn="ctr" defTabSz="4444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4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000" b="0" i="0" u="none" strike="noStrike" kern="1200" cap="none" spc="0" baseline="0">
                <a:solidFill>
                  <a:srgbClr val="FFFFFF"/>
                </a:solidFill>
                <a:uFillTx/>
                <a:latin typeface="Rockwell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BD3827A9-E684-478F-BCF5-CBA45EA51309}"/>
                </a:ext>
              </a:extLst>
            </p:cNvPr>
            <p:cNvSpPr/>
            <p:nvPr/>
          </p:nvSpPr>
          <p:spPr>
            <a:xfrm>
              <a:off x="5927424" y="3527298"/>
              <a:ext cx="1268126" cy="12681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268128"/>
                <a:gd name="f7" fmla="val 634064"/>
                <a:gd name="f8" fmla="val 283880"/>
                <a:gd name="f9" fmla="val 984248"/>
                <a:gd name="f10" fmla="+- 0 0 -90"/>
                <a:gd name="f11" fmla="*/ f3 1 1268128"/>
                <a:gd name="f12" fmla="*/ f4 1 1268128"/>
                <a:gd name="f13" fmla="val f5"/>
                <a:gd name="f14" fmla="val f6"/>
                <a:gd name="f15" fmla="*/ f10 f0 1"/>
                <a:gd name="f16" fmla="+- f14 0 f13"/>
                <a:gd name="f17" fmla="*/ f15 1 f2"/>
                <a:gd name="f18" fmla="*/ f16 1 1268128"/>
                <a:gd name="f19" fmla="*/ 0 f16 1"/>
                <a:gd name="f20" fmla="*/ 634064 f16 1"/>
                <a:gd name="f21" fmla="*/ 1268128 f16 1"/>
                <a:gd name="f22" fmla="+- f17 0 f1"/>
                <a:gd name="f23" fmla="*/ f19 1 1268128"/>
                <a:gd name="f24" fmla="*/ f20 1 1268128"/>
                <a:gd name="f25" fmla="*/ f21 1 1268128"/>
                <a:gd name="f26" fmla="*/ f13 1 f18"/>
                <a:gd name="f27" fmla="*/ f14 1 f18"/>
                <a:gd name="f28" fmla="*/ f23 1 f18"/>
                <a:gd name="f29" fmla="*/ f24 1 f18"/>
                <a:gd name="f30" fmla="*/ f25 1 f18"/>
                <a:gd name="f31" fmla="*/ f26 f11 1"/>
                <a:gd name="f32" fmla="*/ f27 f11 1"/>
                <a:gd name="f33" fmla="*/ f27 f12 1"/>
                <a:gd name="f34" fmla="*/ f26 f12 1"/>
                <a:gd name="f35" fmla="*/ f28 f11 1"/>
                <a:gd name="f36" fmla="*/ f29 f12 1"/>
                <a:gd name="f37" fmla="*/ f29 f11 1"/>
                <a:gd name="f38" fmla="*/ f28 f12 1"/>
                <a:gd name="f39" fmla="*/ f30 f11 1"/>
                <a:gd name="f40" fmla="*/ f30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5" y="f36"/>
                </a:cxn>
                <a:cxn ang="f22">
                  <a:pos x="f37" y="f38"/>
                </a:cxn>
                <a:cxn ang="f22">
                  <a:pos x="f39" y="f36"/>
                </a:cxn>
                <a:cxn ang="f22">
                  <a:pos x="f37" y="f40"/>
                </a:cxn>
                <a:cxn ang="f22">
                  <a:pos x="f35" y="f36"/>
                </a:cxn>
              </a:cxnLst>
              <a:rect l="f31" t="f34" r="f32" b="f33"/>
              <a:pathLst>
                <a:path w="1268128" h="1268128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6" y="f8"/>
                    <a:pt x="f6" y="f7"/>
                  </a:cubicBezTo>
                  <a:cubicBezTo>
                    <a:pt x="f6" y="f9"/>
                    <a:pt x="f9" y="f6"/>
                    <a:pt x="f7" y="f6"/>
                  </a:cubicBezTo>
                  <a:cubicBezTo>
                    <a:pt x="f8" y="f6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F3960F"/>
            </a:solidFill>
            <a:ln w="15873" cap="flat">
              <a:solidFill>
                <a:srgbClr val="F3F3F3"/>
              </a:solidFill>
              <a:prstDash val="solid"/>
            </a:ln>
          </p:spPr>
          <p:txBody>
            <a:bodyPr vert="horz" wrap="square" lIns="200948" tIns="200948" rIns="200948" bIns="200948" anchor="ctr" anchorCtr="1" compatLnSpc="1">
              <a:noAutofit/>
            </a:bodyPr>
            <a:lstStyle/>
            <a:p>
              <a:pPr marL="0" marR="0" lvl="0" indent="0" algn="ctr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200" b="0" i="0" u="none" strike="noStrike" kern="1200" cap="none" spc="0" baseline="0">
                  <a:solidFill>
                    <a:srgbClr val="FFFFFF"/>
                  </a:solidFill>
                  <a:uFillTx/>
                  <a:latin typeface="Rockwell"/>
                </a:rPr>
                <a:t>…</a:t>
              </a:r>
            </a:p>
          </p:txBody>
        </p:sp>
      </p:grpSp>
      <p:pic>
        <p:nvPicPr>
          <p:cNvPr id="16" name="Google Shape;165;p19">
            <a:extLst>
              <a:ext uri="{FF2B5EF4-FFF2-40B4-BE49-F238E27FC236}">
                <a16:creationId xmlns:a16="http://schemas.microsoft.com/office/drawing/2014/main" id="{E34CC2DC-A771-469E-9343-04DCB7E3D7A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26CE3729-DA6A-4ACE-AD35-0D6F1BB53BDB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A994A5-7923-4F6C-974F-D8A33238BF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3200" dirty="0"/>
              <a:t>Exemple pratique :</a:t>
            </a:r>
            <a:br>
              <a:rPr lang="fr-FR" sz="3200" dirty="0"/>
            </a:br>
            <a:r>
              <a:rPr lang="fr-FR" sz="3200" dirty="0"/>
              <a:t>le problème des assiettes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9F2075-7548-43D5-B772-B86BEF47434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u="sng" dirty="0"/>
              <a:t>Temps 3 = validation d’une procédure par la manipulation</a:t>
            </a:r>
          </a:p>
          <a:p>
            <a:pPr marL="0" lvl="0" indent="0">
              <a:buNone/>
            </a:pPr>
            <a:r>
              <a:rPr lang="fr-FR" dirty="0"/>
              <a:t>Il y a 4 assiettes sur la table et 5 assiettes dans le placard.</a:t>
            </a:r>
          </a:p>
          <a:p>
            <a:pPr marL="0" lvl="0" indent="0">
              <a:buNone/>
            </a:pPr>
            <a:r>
              <a:rPr lang="fr-FR" dirty="0"/>
              <a:t>Combien y-a-t-il d’assiettes en tout?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endParaRPr lang="fr-FR" dirty="0"/>
          </a:p>
        </p:txBody>
      </p:sp>
      <p:sp>
        <p:nvSpPr>
          <p:cNvPr id="4" name="Ellipse 4">
            <a:extLst>
              <a:ext uri="{FF2B5EF4-FFF2-40B4-BE49-F238E27FC236}">
                <a16:creationId xmlns:a16="http://schemas.microsoft.com/office/drawing/2014/main" id="{E8699497-8733-4A8A-AB28-1B43E7253431}"/>
              </a:ext>
            </a:extLst>
          </p:cNvPr>
          <p:cNvSpPr/>
          <p:nvPr/>
        </p:nvSpPr>
        <p:spPr>
          <a:xfrm>
            <a:off x="5638803" y="2472263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5" name="Ellipse 5">
            <a:extLst>
              <a:ext uri="{FF2B5EF4-FFF2-40B4-BE49-F238E27FC236}">
                <a16:creationId xmlns:a16="http://schemas.microsoft.com/office/drawing/2014/main" id="{9EFEA4AD-1AC2-4C08-9EDC-FE1DCF746B36}"/>
              </a:ext>
            </a:extLst>
          </p:cNvPr>
          <p:cNvSpPr/>
          <p:nvPr/>
        </p:nvSpPr>
        <p:spPr>
          <a:xfrm>
            <a:off x="6792675" y="2472263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6" name="Ellipse 6">
            <a:extLst>
              <a:ext uri="{FF2B5EF4-FFF2-40B4-BE49-F238E27FC236}">
                <a16:creationId xmlns:a16="http://schemas.microsoft.com/office/drawing/2014/main" id="{4148106A-F0BB-4992-96A3-D9EF97BA447A}"/>
              </a:ext>
            </a:extLst>
          </p:cNvPr>
          <p:cNvSpPr/>
          <p:nvPr/>
        </p:nvSpPr>
        <p:spPr>
          <a:xfrm>
            <a:off x="7854659" y="2455328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7" name="Ellipse 7">
            <a:extLst>
              <a:ext uri="{FF2B5EF4-FFF2-40B4-BE49-F238E27FC236}">
                <a16:creationId xmlns:a16="http://schemas.microsoft.com/office/drawing/2014/main" id="{29354C66-64E3-4D31-A57D-5EDD1AD0A84C}"/>
              </a:ext>
            </a:extLst>
          </p:cNvPr>
          <p:cNvSpPr/>
          <p:nvPr/>
        </p:nvSpPr>
        <p:spPr>
          <a:xfrm>
            <a:off x="9059335" y="2472263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15B5C4B-FBD6-4BA2-B014-C4DFA948640A}"/>
              </a:ext>
            </a:extLst>
          </p:cNvPr>
          <p:cNvSpPr/>
          <p:nvPr/>
        </p:nvSpPr>
        <p:spPr>
          <a:xfrm>
            <a:off x="5624273" y="4189140"/>
            <a:ext cx="3914006" cy="1862669"/>
          </a:xfrm>
          <a:prstGeom prst="rect">
            <a:avLst/>
          </a:prstGeom>
          <a:solidFill>
            <a:srgbClr val="F8C06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9" name="Légende : flèche vers la gauche 9">
            <a:extLst>
              <a:ext uri="{FF2B5EF4-FFF2-40B4-BE49-F238E27FC236}">
                <a16:creationId xmlns:a16="http://schemas.microsoft.com/office/drawing/2014/main" id="{5F593F7F-0BA7-417D-8882-343CE6396FE1}"/>
              </a:ext>
            </a:extLst>
          </p:cNvPr>
          <p:cNvSpPr/>
          <p:nvPr/>
        </p:nvSpPr>
        <p:spPr>
          <a:xfrm>
            <a:off x="9770528" y="2040465"/>
            <a:ext cx="2150138" cy="1388534"/>
          </a:xfrm>
          <a:custGeom>
            <a:avLst>
              <a:gd name="f11" fmla="val 12162"/>
              <a:gd name="f12" fmla="val 25000"/>
              <a:gd name="f13" fmla="val 25000"/>
              <a:gd name="f14" fmla="val 64977"/>
            </a:avLst>
            <a:gdLst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ss"/>
              <a:gd name="f10" fmla="val 0"/>
              <a:gd name="f11" fmla="val 12162"/>
              <a:gd name="f12" fmla="val 25000"/>
              <a:gd name="f13" fmla="val 25000"/>
              <a:gd name="f14" fmla="val 64977"/>
              <a:gd name="f15" fmla="+- 0 0 -360"/>
              <a:gd name="f16" fmla="+- 0 0 -180"/>
              <a:gd name="f17" fmla="abs f7"/>
              <a:gd name="f18" fmla="abs f8"/>
              <a:gd name="f19" fmla="abs f9"/>
              <a:gd name="f20" fmla="val f10"/>
              <a:gd name="f21" fmla="val f12"/>
              <a:gd name="f22" fmla="val f11"/>
              <a:gd name="f23" fmla="val f13"/>
              <a:gd name="f24" fmla="val f14"/>
              <a:gd name="f25" fmla="*/ f15 f4 1"/>
              <a:gd name="f26" fmla="*/ f16 f4 1"/>
              <a:gd name="f27" fmla="?: f17 f7 1"/>
              <a:gd name="f28" fmla="?: f18 f8 1"/>
              <a:gd name="f29" fmla="?: f19 f9 1"/>
              <a:gd name="f30" fmla="*/ f25 1 f6"/>
              <a:gd name="f31" fmla="*/ f26 1 f6"/>
              <a:gd name="f32" fmla="*/ f27 1 21600"/>
              <a:gd name="f33" fmla="*/ f28 1 21600"/>
              <a:gd name="f34" fmla="*/ 21600 f27 1"/>
              <a:gd name="f35" fmla="*/ 21600 f28 1"/>
              <a:gd name="f36" fmla="+- f30 0 f5"/>
              <a:gd name="f37" fmla="+- f31 0 f5"/>
              <a:gd name="f38" fmla="min f33 f32"/>
              <a:gd name="f39" fmla="*/ f34 1 f29"/>
              <a:gd name="f40" fmla="*/ f35 1 f29"/>
              <a:gd name="f41" fmla="val f39"/>
              <a:gd name="f42" fmla="val f40"/>
              <a:gd name="f43" fmla="*/ f20 f38 1"/>
              <a:gd name="f44" fmla="+- f42 0 f20"/>
              <a:gd name="f45" fmla="+- f41 0 f20"/>
              <a:gd name="f46" fmla="*/ f41 f38 1"/>
              <a:gd name="f47" fmla="*/ f42 f38 1"/>
              <a:gd name="f48" fmla="*/ f44 1 2"/>
              <a:gd name="f49" fmla="min f45 f44"/>
              <a:gd name="f50" fmla="*/ f45 f24 1"/>
              <a:gd name="f51" fmla="+- f20 f48 0"/>
              <a:gd name="f52" fmla="*/ f49 f21 1"/>
              <a:gd name="f53" fmla="*/ f49 f22 1"/>
              <a:gd name="f54" fmla="*/ f49 f23 1"/>
              <a:gd name="f55" fmla="*/ f50 1 100000"/>
              <a:gd name="f56" fmla="*/ f52 1 100000"/>
              <a:gd name="f57" fmla="*/ f53 1 200000"/>
              <a:gd name="f58" fmla="*/ f54 1 100000"/>
              <a:gd name="f59" fmla="+- f41 0 f55"/>
              <a:gd name="f60" fmla="*/ f51 f38 1"/>
              <a:gd name="f61" fmla="+- f51 0 f56"/>
              <a:gd name="f62" fmla="+- f51 0 f57"/>
              <a:gd name="f63" fmla="+- f51 f57 0"/>
              <a:gd name="f64" fmla="+- f51 f56 0"/>
              <a:gd name="f65" fmla="+- f59 f41 0"/>
              <a:gd name="f66" fmla="*/ f59 f38 1"/>
              <a:gd name="f67" fmla="*/ f58 f38 1"/>
              <a:gd name="f68" fmla="*/ f65 1 2"/>
              <a:gd name="f69" fmla="*/ f61 f38 1"/>
              <a:gd name="f70" fmla="*/ f62 f38 1"/>
              <a:gd name="f71" fmla="*/ f63 f38 1"/>
              <a:gd name="f72" fmla="*/ f64 f38 1"/>
              <a:gd name="f73" fmla="*/ f6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6">
                <a:pos x="f73" y="f43"/>
              </a:cxn>
              <a:cxn ang="f37">
                <a:pos x="f73" y="f47"/>
              </a:cxn>
            </a:cxnLst>
            <a:rect l="f66" t="f43" r="f46" b="f47"/>
            <a:pathLst>
              <a:path>
                <a:moveTo>
                  <a:pt x="f43" y="f60"/>
                </a:moveTo>
                <a:lnTo>
                  <a:pt x="f67" y="f69"/>
                </a:lnTo>
                <a:lnTo>
                  <a:pt x="f67" y="f70"/>
                </a:lnTo>
                <a:lnTo>
                  <a:pt x="f66" y="f70"/>
                </a:lnTo>
                <a:lnTo>
                  <a:pt x="f66" y="f43"/>
                </a:lnTo>
                <a:lnTo>
                  <a:pt x="f46" y="f43"/>
                </a:lnTo>
                <a:lnTo>
                  <a:pt x="f46" y="f47"/>
                </a:lnTo>
                <a:lnTo>
                  <a:pt x="f66" y="f47"/>
                </a:lnTo>
                <a:lnTo>
                  <a:pt x="f66" y="f71"/>
                </a:lnTo>
                <a:lnTo>
                  <a:pt x="f67" y="f71"/>
                </a:lnTo>
                <a:lnTo>
                  <a:pt x="f67" y="f72"/>
                </a:lnTo>
                <a:close/>
              </a:path>
            </a:pathLst>
          </a:custGeom>
          <a:solidFill>
            <a:srgbClr val="FFFFF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Rockwell"/>
              </a:rPr>
              <a:t>4 assiettes sur la table</a:t>
            </a:r>
          </a:p>
        </p:txBody>
      </p:sp>
      <p:sp>
        <p:nvSpPr>
          <p:cNvPr id="10" name="Légende : flèche vers la gauche 10">
            <a:extLst>
              <a:ext uri="{FF2B5EF4-FFF2-40B4-BE49-F238E27FC236}">
                <a16:creationId xmlns:a16="http://schemas.microsoft.com/office/drawing/2014/main" id="{1F266175-CF4F-43CA-93A6-B6C66137E821}"/>
              </a:ext>
            </a:extLst>
          </p:cNvPr>
          <p:cNvSpPr/>
          <p:nvPr/>
        </p:nvSpPr>
        <p:spPr>
          <a:xfrm>
            <a:off x="9678603" y="4403814"/>
            <a:ext cx="2150138" cy="1388534"/>
          </a:xfrm>
          <a:custGeom>
            <a:avLst>
              <a:gd name="f11" fmla="val 12162"/>
              <a:gd name="f12" fmla="val 25000"/>
              <a:gd name="f13" fmla="val 25000"/>
              <a:gd name="f14" fmla="val 71277"/>
            </a:avLst>
            <a:gdLst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ss"/>
              <a:gd name="f10" fmla="val 0"/>
              <a:gd name="f11" fmla="val 12162"/>
              <a:gd name="f12" fmla="val 25000"/>
              <a:gd name="f13" fmla="val 25000"/>
              <a:gd name="f14" fmla="val 71277"/>
              <a:gd name="f15" fmla="+- 0 0 -360"/>
              <a:gd name="f16" fmla="+- 0 0 -180"/>
              <a:gd name="f17" fmla="abs f7"/>
              <a:gd name="f18" fmla="abs f8"/>
              <a:gd name="f19" fmla="abs f9"/>
              <a:gd name="f20" fmla="val f10"/>
              <a:gd name="f21" fmla="val f12"/>
              <a:gd name="f22" fmla="val f11"/>
              <a:gd name="f23" fmla="val f13"/>
              <a:gd name="f24" fmla="val f14"/>
              <a:gd name="f25" fmla="*/ f15 f4 1"/>
              <a:gd name="f26" fmla="*/ f16 f4 1"/>
              <a:gd name="f27" fmla="?: f17 f7 1"/>
              <a:gd name="f28" fmla="?: f18 f8 1"/>
              <a:gd name="f29" fmla="?: f19 f9 1"/>
              <a:gd name="f30" fmla="*/ f25 1 f6"/>
              <a:gd name="f31" fmla="*/ f26 1 f6"/>
              <a:gd name="f32" fmla="*/ f27 1 21600"/>
              <a:gd name="f33" fmla="*/ f28 1 21600"/>
              <a:gd name="f34" fmla="*/ 21600 f27 1"/>
              <a:gd name="f35" fmla="*/ 21600 f28 1"/>
              <a:gd name="f36" fmla="+- f30 0 f5"/>
              <a:gd name="f37" fmla="+- f31 0 f5"/>
              <a:gd name="f38" fmla="min f33 f32"/>
              <a:gd name="f39" fmla="*/ f34 1 f29"/>
              <a:gd name="f40" fmla="*/ f35 1 f29"/>
              <a:gd name="f41" fmla="val f39"/>
              <a:gd name="f42" fmla="val f40"/>
              <a:gd name="f43" fmla="*/ f20 f38 1"/>
              <a:gd name="f44" fmla="+- f42 0 f20"/>
              <a:gd name="f45" fmla="+- f41 0 f20"/>
              <a:gd name="f46" fmla="*/ f41 f38 1"/>
              <a:gd name="f47" fmla="*/ f42 f38 1"/>
              <a:gd name="f48" fmla="*/ f44 1 2"/>
              <a:gd name="f49" fmla="min f45 f44"/>
              <a:gd name="f50" fmla="*/ f45 f24 1"/>
              <a:gd name="f51" fmla="+- f20 f48 0"/>
              <a:gd name="f52" fmla="*/ f49 f21 1"/>
              <a:gd name="f53" fmla="*/ f49 f22 1"/>
              <a:gd name="f54" fmla="*/ f49 f23 1"/>
              <a:gd name="f55" fmla="*/ f50 1 100000"/>
              <a:gd name="f56" fmla="*/ f52 1 100000"/>
              <a:gd name="f57" fmla="*/ f53 1 200000"/>
              <a:gd name="f58" fmla="*/ f54 1 100000"/>
              <a:gd name="f59" fmla="+- f41 0 f55"/>
              <a:gd name="f60" fmla="*/ f51 f38 1"/>
              <a:gd name="f61" fmla="+- f51 0 f56"/>
              <a:gd name="f62" fmla="+- f51 0 f57"/>
              <a:gd name="f63" fmla="+- f51 f57 0"/>
              <a:gd name="f64" fmla="+- f51 f56 0"/>
              <a:gd name="f65" fmla="+- f59 f41 0"/>
              <a:gd name="f66" fmla="*/ f59 f38 1"/>
              <a:gd name="f67" fmla="*/ f58 f38 1"/>
              <a:gd name="f68" fmla="*/ f65 1 2"/>
              <a:gd name="f69" fmla="*/ f61 f38 1"/>
              <a:gd name="f70" fmla="*/ f62 f38 1"/>
              <a:gd name="f71" fmla="*/ f63 f38 1"/>
              <a:gd name="f72" fmla="*/ f64 f38 1"/>
              <a:gd name="f73" fmla="*/ f6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6">
                <a:pos x="f73" y="f43"/>
              </a:cxn>
              <a:cxn ang="f37">
                <a:pos x="f73" y="f47"/>
              </a:cxn>
            </a:cxnLst>
            <a:rect l="f66" t="f43" r="f46" b="f47"/>
            <a:pathLst>
              <a:path>
                <a:moveTo>
                  <a:pt x="f43" y="f60"/>
                </a:moveTo>
                <a:lnTo>
                  <a:pt x="f67" y="f69"/>
                </a:lnTo>
                <a:lnTo>
                  <a:pt x="f67" y="f70"/>
                </a:lnTo>
                <a:lnTo>
                  <a:pt x="f66" y="f70"/>
                </a:lnTo>
                <a:lnTo>
                  <a:pt x="f66" y="f43"/>
                </a:lnTo>
                <a:lnTo>
                  <a:pt x="f46" y="f43"/>
                </a:lnTo>
                <a:lnTo>
                  <a:pt x="f46" y="f47"/>
                </a:lnTo>
                <a:lnTo>
                  <a:pt x="f66" y="f47"/>
                </a:lnTo>
                <a:lnTo>
                  <a:pt x="f66" y="f71"/>
                </a:lnTo>
                <a:lnTo>
                  <a:pt x="f67" y="f71"/>
                </a:lnTo>
                <a:lnTo>
                  <a:pt x="f67" y="f72"/>
                </a:lnTo>
                <a:close/>
              </a:path>
            </a:pathLst>
          </a:custGeom>
          <a:solidFill>
            <a:srgbClr val="FFFFF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Rockwell"/>
              </a:rPr>
              <a:t>5 assiettes dans le placard que l’on dévoile</a:t>
            </a:r>
          </a:p>
        </p:txBody>
      </p:sp>
      <p:sp>
        <p:nvSpPr>
          <p:cNvPr id="11" name="Ellipse 3">
            <a:extLst>
              <a:ext uri="{FF2B5EF4-FFF2-40B4-BE49-F238E27FC236}">
                <a16:creationId xmlns:a16="http://schemas.microsoft.com/office/drawing/2014/main" id="{2F0BED01-F473-42E0-91FC-FD6972454FCA}"/>
              </a:ext>
            </a:extLst>
          </p:cNvPr>
          <p:cNvSpPr/>
          <p:nvPr/>
        </p:nvSpPr>
        <p:spPr>
          <a:xfrm>
            <a:off x="7955737" y="5206008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0B3D303-7347-4FBA-986C-5B91381EF5B4}"/>
              </a:ext>
            </a:extLst>
          </p:cNvPr>
          <p:cNvSpPr/>
          <p:nvPr/>
        </p:nvSpPr>
        <p:spPr>
          <a:xfrm>
            <a:off x="6640071" y="5188205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2AFC4EA-C3F7-4859-8C41-944B41E30717}"/>
              </a:ext>
            </a:extLst>
          </p:cNvPr>
          <p:cNvSpPr/>
          <p:nvPr/>
        </p:nvSpPr>
        <p:spPr>
          <a:xfrm>
            <a:off x="5997101" y="4446151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7C532C48-76A1-4CD0-9CE2-81BAF5726FED}"/>
              </a:ext>
            </a:extLst>
          </p:cNvPr>
          <p:cNvSpPr/>
          <p:nvPr/>
        </p:nvSpPr>
        <p:spPr>
          <a:xfrm>
            <a:off x="7329199" y="4403814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9B186FA-96D5-4A62-A876-694B0121D358}"/>
              </a:ext>
            </a:extLst>
          </p:cNvPr>
          <p:cNvSpPr/>
          <p:nvPr/>
        </p:nvSpPr>
        <p:spPr>
          <a:xfrm>
            <a:off x="8615824" y="4382015"/>
            <a:ext cx="711202" cy="64346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3960F"/>
          </a:solidFill>
          <a:ln w="15873" cap="flat">
            <a:solidFill>
              <a:srgbClr val="62390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Rockwell"/>
            </a:endParaRPr>
          </a:p>
        </p:txBody>
      </p:sp>
      <p:pic>
        <p:nvPicPr>
          <p:cNvPr id="19" name="Google Shape;165;p19">
            <a:extLst>
              <a:ext uri="{FF2B5EF4-FFF2-40B4-BE49-F238E27FC236}">
                <a16:creationId xmlns:a16="http://schemas.microsoft.com/office/drawing/2014/main" id="{E149E379-87DB-494C-B836-301FC960752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21E50776-B01E-4B3F-B85A-E858701DB188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29</TotalTime>
  <Words>276</Words>
  <Application>Microsoft Office PowerPoint</Application>
  <PresentationFormat>Grand écran</PresentationFormat>
  <Paragraphs>54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Challenge mathématique  2023 – 2024 Manche 1 niveau maternelle</vt:lpstr>
      <vt:lpstr>Manipulation active ou passive</vt:lpstr>
      <vt:lpstr>Manipulation active ou passive</vt:lpstr>
      <vt:lpstr>Exemple pratique : le problème des assiettes</vt:lpstr>
      <vt:lpstr>Exemple pratique : le problème des assiettes</vt:lpstr>
      <vt:lpstr>Exemple pratique : le problème des assiettes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Chalenge mathématiques  cycle 1</dc:title>
  <dc:creator>charlotte schellenbaum</dc:creator>
  <cp:lastModifiedBy>Vincent Dionisi</cp:lastModifiedBy>
  <cp:revision>7</cp:revision>
  <dcterms:created xsi:type="dcterms:W3CDTF">2023-10-17T13:35:28Z</dcterms:created>
  <dcterms:modified xsi:type="dcterms:W3CDTF">2023-11-24T08:42:53Z</dcterms:modified>
</cp:coreProperties>
</file>